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7"/>
  </p:notesMasterIdLst>
  <p:sldIdLst>
    <p:sldId id="256" r:id="rId2"/>
    <p:sldId id="266" r:id="rId3"/>
    <p:sldId id="286" r:id="rId4"/>
    <p:sldId id="305" r:id="rId5"/>
    <p:sldId id="267" r:id="rId6"/>
    <p:sldId id="282" r:id="rId7"/>
    <p:sldId id="269" r:id="rId8"/>
    <p:sldId id="272" r:id="rId9"/>
    <p:sldId id="270" r:id="rId10"/>
    <p:sldId id="257" r:id="rId11"/>
    <p:sldId id="268" r:id="rId12"/>
    <p:sldId id="306" r:id="rId13"/>
    <p:sldId id="308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ECFF"/>
    <a:srgbClr val="6C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64" autoAdjust="0"/>
  </p:normalViewPr>
  <p:slideViewPr>
    <p:cSldViewPr snapToGrid="0">
      <p:cViewPr varScale="1">
        <p:scale>
          <a:sx n="62" d="100"/>
          <a:sy n="62" d="100"/>
        </p:scale>
        <p:origin x="7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65A0F-A535-4835-98DF-0C0936E81E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5F225-B2F7-4536-B447-2F7AFDD04EB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3200" b="1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Ризоморфы</a:t>
          </a:r>
          <a:r>
            <a: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«гибриды» тяжей и склероциев </a:t>
          </a:r>
        </a:p>
      </dgm:t>
    </dgm:pt>
    <dgm:pt modelId="{6112754A-03F9-40E8-82E3-C8E69C7E8A8A}" type="parTrans" cxnId="{1F058106-40E3-47FF-B394-45B189242061}">
      <dgm:prSet/>
      <dgm:spPr/>
      <dgm:t>
        <a:bodyPr/>
        <a:lstStyle/>
        <a:p>
          <a:endParaRPr lang="ru-RU"/>
        </a:p>
      </dgm:t>
    </dgm:pt>
    <dgm:pt modelId="{B29E10C6-EB60-418B-B642-E476D7966DA7}" type="sibTrans" cxnId="{1F058106-40E3-47FF-B394-45B189242061}">
      <dgm:prSet/>
      <dgm:spPr/>
      <dgm:t>
        <a:bodyPr/>
        <a:lstStyle/>
        <a:p>
          <a:endParaRPr lang="ru-RU"/>
        </a:p>
      </dgm:t>
    </dgm:pt>
    <dgm:pt modelId="{4847395C-0FC0-4935-B717-3703B617FD2B}" type="pres">
      <dgm:prSet presAssocID="{F5D65A0F-A535-4835-98DF-0C0936E81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7B38A-B30A-452F-9102-7C0F671259C4}" type="pres">
      <dgm:prSet presAssocID="{5F25F225-B2F7-4536-B447-2F7AFDD04EB1}" presName="parentText" presStyleLbl="node1" presStyleIdx="0" presStyleCnt="1" custScaleY="36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3D120-6727-4DC5-B42A-E4B0066BD317}" type="presOf" srcId="{5F25F225-B2F7-4536-B447-2F7AFDD04EB1}" destId="{F4A7B38A-B30A-452F-9102-7C0F671259C4}" srcOrd="0" destOrd="0" presId="urn:microsoft.com/office/officeart/2005/8/layout/vList2"/>
    <dgm:cxn modelId="{1F058106-40E3-47FF-B394-45B189242061}" srcId="{F5D65A0F-A535-4835-98DF-0C0936E81E71}" destId="{5F25F225-B2F7-4536-B447-2F7AFDD04EB1}" srcOrd="0" destOrd="0" parTransId="{6112754A-03F9-40E8-82E3-C8E69C7E8A8A}" sibTransId="{B29E10C6-EB60-418B-B642-E476D7966DA7}"/>
    <dgm:cxn modelId="{ACD8982D-9D8D-4D30-8534-E89278631041}" type="presOf" srcId="{F5D65A0F-A535-4835-98DF-0C0936E81E71}" destId="{4847395C-0FC0-4935-B717-3703B617FD2B}" srcOrd="0" destOrd="0" presId="urn:microsoft.com/office/officeart/2005/8/layout/vList2"/>
    <dgm:cxn modelId="{2AEE56D7-565D-4884-8C24-5C3C350C4297}" type="presParOf" srcId="{4847395C-0FC0-4935-B717-3703B617FD2B}" destId="{F4A7B38A-B30A-452F-9102-7C0F67125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23AAF-64B5-4331-AC76-C3954AA692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3D227-7991-43C7-9122-F85590C0FDF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Инфекционные структуры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1E8C7-0B4A-4F2C-87AD-B3C80E6285D6}" type="parTrans" cxnId="{1288F34F-F8B7-4F8B-87DF-7725C44B71FD}">
      <dgm:prSet/>
      <dgm:spPr/>
      <dgm:t>
        <a:bodyPr/>
        <a:lstStyle/>
        <a:p>
          <a:endParaRPr lang="ru-RU"/>
        </a:p>
      </dgm:t>
    </dgm:pt>
    <dgm:pt modelId="{8BA7F6B3-70E7-45A5-9EA0-60A652E3EB7E}" type="sibTrans" cxnId="{1288F34F-F8B7-4F8B-87DF-7725C44B71FD}">
      <dgm:prSet/>
      <dgm:spPr/>
      <dgm:t>
        <a:bodyPr/>
        <a:lstStyle/>
        <a:p>
          <a:endParaRPr lang="ru-RU"/>
        </a:p>
      </dgm:t>
    </dgm:pt>
    <dgm:pt modelId="{71B0B7FD-A39A-41BB-9D1F-AA8D5B627BC5}" type="pres">
      <dgm:prSet presAssocID="{B4D23AAF-64B5-4331-AC76-C3954AA69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2DAAA-DF28-4B76-850E-67377AC6E206}" type="pres">
      <dgm:prSet presAssocID="{6053D227-7991-43C7-9122-F85590C0FDFB}" presName="parentText" presStyleLbl="node1" presStyleIdx="0" presStyleCnt="1" custScaleY="87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DECC6-D85F-4BCB-AA31-E329621BA33D}" type="presOf" srcId="{6053D227-7991-43C7-9122-F85590C0FDFB}" destId="{EA62DAAA-DF28-4B76-850E-67377AC6E206}" srcOrd="0" destOrd="0" presId="urn:microsoft.com/office/officeart/2005/8/layout/vList2"/>
    <dgm:cxn modelId="{1288F34F-F8B7-4F8B-87DF-7725C44B71FD}" srcId="{B4D23AAF-64B5-4331-AC76-C3954AA692E7}" destId="{6053D227-7991-43C7-9122-F85590C0FDFB}" srcOrd="0" destOrd="0" parTransId="{9911E8C7-0B4A-4F2C-87AD-B3C80E6285D6}" sibTransId="{8BA7F6B3-70E7-45A5-9EA0-60A652E3EB7E}"/>
    <dgm:cxn modelId="{09783919-B7CC-4897-AE8C-35F10A4EC7A2}" type="presOf" srcId="{B4D23AAF-64B5-4331-AC76-C3954AA692E7}" destId="{71B0B7FD-A39A-41BB-9D1F-AA8D5B627BC5}" srcOrd="0" destOrd="0" presId="urn:microsoft.com/office/officeart/2005/8/layout/vList2"/>
    <dgm:cxn modelId="{AABFE367-6A04-438B-9F4C-998B1E9A8B41}" type="presParOf" srcId="{71B0B7FD-A39A-41BB-9D1F-AA8D5B627BC5}" destId="{EA62DAAA-DF28-4B76-850E-67377AC6E206}" srcOrd="0" destOrd="0" presId="urn:microsoft.com/office/officeart/2005/8/layout/vList2"/>
  </dgm:cxnLst>
  <dgm:bg/>
  <dgm:whole>
    <a:ln>
      <a:solidFill>
        <a:schemeClr val="accent4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70F1D-522D-4716-B53B-8F774BED4B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99EBB-935F-427B-99BA-21953D1A3AB0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b="1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Апрессория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121C4-7610-4C6D-8943-63E4D412E910}" type="parTrans" cxnId="{E07227FD-6569-4C94-BADF-AB29ECE63A98}">
      <dgm:prSet/>
      <dgm:spPr/>
      <dgm:t>
        <a:bodyPr/>
        <a:lstStyle/>
        <a:p>
          <a:endParaRPr lang="ru-RU"/>
        </a:p>
      </dgm:t>
    </dgm:pt>
    <dgm:pt modelId="{7FF43069-32AC-451E-85D7-FE60620BA474}" type="sibTrans" cxnId="{E07227FD-6569-4C94-BADF-AB29ECE63A98}">
      <dgm:prSet/>
      <dgm:spPr/>
      <dgm:t>
        <a:bodyPr/>
        <a:lstStyle/>
        <a:p>
          <a:endParaRPr lang="ru-RU"/>
        </a:p>
      </dgm:t>
    </dgm:pt>
    <dgm:pt modelId="{7D576DDB-2B43-409D-A712-25E67A9493D1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Гаусторий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5415D-E0EC-4543-B8AE-7500EEC0BB60}" type="parTrans" cxnId="{3127FA46-E7B7-4004-ABAA-CE4C744CAC40}">
      <dgm:prSet/>
      <dgm:spPr/>
      <dgm:t>
        <a:bodyPr/>
        <a:lstStyle/>
        <a:p>
          <a:endParaRPr lang="ru-RU"/>
        </a:p>
      </dgm:t>
    </dgm:pt>
    <dgm:pt modelId="{2DFA7EC9-75B8-4A29-B412-13074920BD1E}" type="sibTrans" cxnId="{3127FA46-E7B7-4004-ABAA-CE4C744CAC40}">
      <dgm:prSet/>
      <dgm:spPr/>
      <dgm:t>
        <a:bodyPr/>
        <a:lstStyle/>
        <a:p>
          <a:endParaRPr lang="ru-RU"/>
        </a:p>
      </dgm:t>
    </dgm:pt>
    <dgm:pt modelId="{603CED7E-7B90-4E06-83C9-2EE163C07BF4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ловчие гифы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7E729-B86E-4007-89BD-BBF07116F688}" type="parTrans" cxnId="{7ECC9A8C-EA56-47BA-84EF-4DC434720893}">
      <dgm:prSet/>
      <dgm:spPr/>
      <dgm:t>
        <a:bodyPr/>
        <a:lstStyle/>
        <a:p>
          <a:endParaRPr lang="ru-RU"/>
        </a:p>
      </dgm:t>
    </dgm:pt>
    <dgm:pt modelId="{DAA6A36F-4DDD-4F65-AE46-E6DBE00578B5}" type="sibTrans" cxnId="{7ECC9A8C-EA56-47BA-84EF-4DC434720893}">
      <dgm:prSet/>
      <dgm:spPr/>
      <dgm:t>
        <a:bodyPr/>
        <a:lstStyle/>
        <a:p>
          <a:endParaRPr lang="ru-RU"/>
        </a:p>
      </dgm:t>
    </dgm:pt>
    <dgm:pt modelId="{05A467B5-0C97-40D7-BA2D-EF1BA5330E49}" type="pres">
      <dgm:prSet presAssocID="{5C770F1D-522D-4716-B53B-8F774BED4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92A79-62B0-4895-9877-C5CD0995BD05}" type="pres">
      <dgm:prSet presAssocID="{A0399EBB-935F-427B-99BA-21953D1A3A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3C3B-EBB1-4A78-8194-95AFB4BC2F2A}" type="pres">
      <dgm:prSet presAssocID="{7FF43069-32AC-451E-85D7-FE60620BA474}" presName="spacer" presStyleCnt="0"/>
      <dgm:spPr/>
    </dgm:pt>
    <dgm:pt modelId="{0D83082D-DF46-4CB8-B86A-2DA497263445}" type="pres">
      <dgm:prSet presAssocID="{7D576DDB-2B43-409D-A712-25E67A9493D1}" presName="parentText" presStyleLbl="node1" presStyleIdx="1" presStyleCnt="3" custLinFactNeighborX="-989" custLinFactNeighborY="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7D3-4B04-489E-90A9-A2E79D733080}" type="pres">
      <dgm:prSet presAssocID="{2DFA7EC9-75B8-4A29-B412-13074920BD1E}" presName="spacer" presStyleCnt="0"/>
      <dgm:spPr/>
    </dgm:pt>
    <dgm:pt modelId="{00270427-3304-41C1-ADB7-77BFA0D756C4}" type="pres">
      <dgm:prSet presAssocID="{603CED7E-7B90-4E06-83C9-2EE163C07B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C9A8C-EA56-47BA-84EF-4DC434720893}" srcId="{5C770F1D-522D-4716-B53B-8F774BED4BE3}" destId="{603CED7E-7B90-4E06-83C9-2EE163C07BF4}" srcOrd="2" destOrd="0" parTransId="{24D7E729-B86E-4007-89BD-BBF07116F688}" sibTransId="{DAA6A36F-4DDD-4F65-AE46-E6DBE00578B5}"/>
    <dgm:cxn modelId="{EF71DABA-9D8E-415D-A4CB-D55FD05857E3}" type="presOf" srcId="{5C770F1D-522D-4716-B53B-8F774BED4BE3}" destId="{05A467B5-0C97-40D7-BA2D-EF1BA5330E49}" srcOrd="0" destOrd="0" presId="urn:microsoft.com/office/officeart/2005/8/layout/vList2"/>
    <dgm:cxn modelId="{71331108-7D08-4DBF-AF28-2DAD19D19DB3}" type="presOf" srcId="{A0399EBB-935F-427B-99BA-21953D1A3AB0}" destId="{D7B92A79-62B0-4895-9877-C5CD0995BD05}" srcOrd="0" destOrd="0" presId="urn:microsoft.com/office/officeart/2005/8/layout/vList2"/>
    <dgm:cxn modelId="{701B9D20-C7C2-4758-9EC0-298A674BBB09}" type="presOf" srcId="{603CED7E-7B90-4E06-83C9-2EE163C07BF4}" destId="{00270427-3304-41C1-ADB7-77BFA0D756C4}" srcOrd="0" destOrd="0" presId="urn:microsoft.com/office/officeart/2005/8/layout/vList2"/>
    <dgm:cxn modelId="{3127FA46-E7B7-4004-ABAA-CE4C744CAC40}" srcId="{5C770F1D-522D-4716-B53B-8F774BED4BE3}" destId="{7D576DDB-2B43-409D-A712-25E67A9493D1}" srcOrd="1" destOrd="0" parTransId="{C8A5415D-E0EC-4543-B8AE-7500EEC0BB60}" sibTransId="{2DFA7EC9-75B8-4A29-B412-13074920BD1E}"/>
    <dgm:cxn modelId="{E07227FD-6569-4C94-BADF-AB29ECE63A98}" srcId="{5C770F1D-522D-4716-B53B-8F774BED4BE3}" destId="{A0399EBB-935F-427B-99BA-21953D1A3AB0}" srcOrd="0" destOrd="0" parTransId="{6FF121C4-7610-4C6D-8943-63E4D412E910}" sibTransId="{7FF43069-32AC-451E-85D7-FE60620BA474}"/>
    <dgm:cxn modelId="{8DAF1408-5CDA-4357-96C7-A41B98D9D130}" type="presOf" srcId="{7D576DDB-2B43-409D-A712-25E67A9493D1}" destId="{0D83082D-DF46-4CB8-B86A-2DA497263445}" srcOrd="0" destOrd="0" presId="urn:microsoft.com/office/officeart/2005/8/layout/vList2"/>
    <dgm:cxn modelId="{ED0C7D73-AEE8-44C8-8BEB-B2D4185D82BD}" type="presParOf" srcId="{05A467B5-0C97-40D7-BA2D-EF1BA5330E49}" destId="{D7B92A79-62B0-4895-9877-C5CD0995BD05}" srcOrd="0" destOrd="0" presId="urn:microsoft.com/office/officeart/2005/8/layout/vList2"/>
    <dgm:cxn modelId="{0BDBBAB0-1842-4D05-8FF6-3D1EDBFED1EE}" type="presParOf" srcId="{05A467B5-0C97-40D7-BA2D-EF1BA5330E49}" destId="{0B543C3B-EBB1-4A78-8194-95AFB4BC2F2A}" srcOrd="1" destOrd="0" presId="urn:microsoft.com/office/officeart/2005/8/layout/vList2"/>
    <dgm:cxn modelId="{072248F1-FCA6-40F4-9EA4-43D87BD2E864}" type="presParOf" srcId="{05A467B5-0C97-40D7-BA2D-EF1BA5330E49}" destId="{0D83082D-DF46-4CB8-B86A-2DA497263445}" srcOrd="2" destOrd="0" presId="urn:microsoft.com/office/officeart/2005/8/layout/vList2"/>
    <dgm:cxn modelId="{65D9406A-452C-4BF2-A1E2-CCD18949F818}" type="presParOf" srcId="{05A467B5-0C97-40D7-BA2D-EF1BA5330E49}" destId="{D37157D3-4B04-489E-90A9-A2E79D733080}" srcOrd="3" destOrd="0" presId="urn:microsoft.com/office/officeart/2005/8/layout/vList2"/>
    <dgm:cxn modelId="{CA7FA651-B4C4-4D70-9194-0064C1D6500C}" type="presParOf" srcId="{05A467B5-0C97-40D7-BA2D-EF1BA5330E49}" destId="{00270427-3304-41C1-ADB7-77BFA0D756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B4410-7928-4F00-8920-C42005117E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71673-E938-4D82-800D-DD9C9CD8108E}">
      <dgm:prSet/>
      <dgm:spPr>
        <a:noFill/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гриб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Arthrobotrys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anchonia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поймал нематоду (круглого червя) при помощи двух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трехклеточных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ловчих</a:t>
          </a:r>
        </a:p>
      </dgm:t>
    </dgm:pt>
    <dgm:pt modelId="{2ACDF99F-F98B-4995-9762-B376E01EFD3D}" type="parTrans" cxnId="{9FA22D08-A32C-478A-8D3D-C10836D38FA6}">
      <dgm:prSet/>
      <dgm:spPr/>
      <dgm:t>
        <a:bodyPr/>
        <a:lstStyle/>
        <a:p>
          <a:endParaRPr lang="ru-RU"/>
        </a:p>
      </dgm:t>
    </dgm:pt>
    <dgm:pt modelId="{E127FB2B-1289-4B87-B6BC-64DEE4EBDD49}" type="sibTrans" cxnId="{9FA22D08-A32C-478A-8D3D-C10836D38FA6}">
      <dgm:prSet/>
      <dgm:spPr/>
      <dgm:t>
        <a:bodyPr/>
        <a:lstStyle/>
        <a:p>
          <a:endParaRPr lang="ru-RU"/>
        </a:p>
      </dgm:t>
    </dgm:pt>
    <dgm:pt modelId="{A567A059-074F-42E9-BCC1-39BB24BCF9EC}" type="pres">
      <dgm:prSet presAssocID="{8C7B4410-7928-4F00-8920-C42005117E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B441C-B109-45AD-A09D-22706CCFC06E}" type="pres">
      <dgm:prSet presAssocID="{E4D71673-E938-4D82-800D-DD9C9CD8108E}" presName="parentText" presStyleLbl="node1" presStyleIdx="0" presStyleCnt="1" custScaleY="42426" custLinFactNeighborY="43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25811-4913-45E4-8751-166C312C3DF9}" type="presOf" srcId="{8C7B4410-7928-4F00-8920-C42005117E5B}" destId="{A567A059-074F-42E9-BCC1-39BB24BCF9EC}" srcOrd="0" destOrd="0" presId="urn:microsoft.com/office/officeart/2005/8/layout/vList2"/>
    <dgm:cxn modelId="{BEE1A61C-34AF-4970-B4C0-95C65C0997F7}" type="presOf" srcId="{E4D71673-E938-4D82-800D-DD9C9CD8108E}" destId="{83DB441C-B109-45AD-A09D-22706CCFC06E}" srcOrd="0" destOrd="0" presId="urn:microsoft.com/office/officeart/2005/8/layout/vList2"/>
    <dgm:cxn modelId="{9FA22D08-A32C-478A-8D3D-C10836D38FA6}" srcId="{8C7B4410-7928-4F00-8920-C42005117E5B}" destId="{E4D71673-E938-4D82-800D-DD9C9CD8108E}" srcOrd="0" destOrd="0" parTransId="{2ACDF99F-F98B-4995-9762-B376E01EFD3D}" sibTransId="{E127FB2B-1289-4B87-B6BC-64DEE4EBDD49}"/>
    <dgm:cxn modelId="{9B636940-56D6-4277-A168-24F21FFE2928}" type="presParOf" srcId="{A567A059-074F-42E9-BCC1-39BB24BCF9EC}" destId="{83DB441C-B109-45AD-A09D-22706CCFC0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6957A-A70E-441A-B9E8-CF30794B6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B1438-4337-47DF-ACE6-3DEB48603539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псевдомицелий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82490-18D3-43B8-93F5-DE8333FEEF5B}" type="parTrans" cxnId="{3ABCE97E-DA3F-473B-9BC3-90C57879117C}">
      <dgm:prSet/>
      <dgm:spPr/>
      <dgm:t>
        <a:bodyPr/>
        <a:lstStyle/>
        <a:p>
          <a:endParaRPr lang="ru-RU"/>
        </a:p>
      </dgm:t>
    </dgm:pt>
    <dgm:pt modelId="{B7C7457E-3740-4BBE-A8AF-A05D7F10FC1B}" type="sibTrans" cxnId="{3ABCE97E-DA3F-473B-9BC3-90C57879117C}">
      <dgm:prSet/>
      <dgm:spPr/>
      <dgm:t>
        <a:bodyPr/>
        <a:lstStyle/>
        <a:p>
          <a:endParaRPr lang="ru-RU"/>
        </a:p>
      </dgm:t>
    </dgm:pt>
    <dgm:pt modelId="{1B4B884E-8F50-4287-914C-B0A827BB7CA3}" type="pres">
      <dgm:prSet presAssocID="{9B16957A-A70E-441A-B9E8-CF30794B6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3B34A-AB99-4A84-9C11-704CE2916F82}" type="pres">
      <dgm:prSet presAssocID="{B95B1438-4337-47DF-ACE6-3DEB48603539}" presName="parentText" presStyleLbl="node1" presStyleIdx="0" presStyleCnt="1" custFlipVert="0" custScaleX="100000" custScaleY="64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96265-A2EA-41AC-A6FE-0C71831C4528}" type="presOf" srcId="{B95B1438-4337-47DF-ACE6-3DEB48603539}" destId="{D9F3B34A-AB99-4A84-9C11-704CE2916F82}" srcOrd="0" destOrd="0" presId="urn:microsoft.com/office/officeart/2005/8/layout/vList2"/>
    <dgm:cxn modelId="{3ABCE97E-DA3F-473B-9BC3-90C57879117C}" srcId="{9B16957A-A70E-441A-B9E8-CF30794B6CF8}" destId="{B95B1438-4337-47DF-ACE6-3DEB48603539}" srcOrd="0" destOrd="0" parTransId="{C4582490-18D3-43B8-93F5-DE8333FEEF5B}" sibTransId="{B7C7457E-3740-4BBE-A8AF-A05D7F10FC1B}"/>
    <dgm:cxn modelId="{7C40ED9A-E233-413A-9DF0-5E963DD6182B}" type="presOf" srcId="{9B16957A-A70E-441A-B9E8-CF30794B6CF8}" destId="{1B4B884E-8F50-4287-914C-B0A827BB7CA3}" srcOrd="0" destOrd="0" presId="urn:microsoft.com/office/officeart/2005/8/layout/vList2"/>
    <dgm:cxn modelId="{EDD3B745-4DA5-4C35-8A0F-AF6A298BF868}" type="presParOf" srcId="{1B4B884E-8F50-4287-914C-B0A827BB7CA3}" destId="{D9F3B34A-AB99-4A84-9C11-704CE2916F82}" srcOrd="0" destOrd="0" presId="urn:microsoft.com/office/officeart/2005/8/layout/vList2"/>
  </dgm:cxnLst>
  <dgm:bg>
    <a:noFill/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1BCA84-57EE-49C1-A603-3F2A11C278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54C7B1-5BB6-49D2-9119-BA1A08E4FFAE}">
      <dgm:prSet custT="1"/>
      <dgm:spPr>
        <a:noFill/>
      </dgm:spPr>
      <dgm:t>
        <a:bodyPr/>
        <a:lstStyle/>
        <a:p>
          <a:pPr algn="l" rtl="0"/>
          <a:r>
            <a:rPr lang="ru-RU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Конидии </a:t>
          </a:r>
          <a:r>
            <a:rPr lang="ru-RU" sz="3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мурального</a:t>
          </a:r>
          <a:r>
            <a:rPr lang="ru-RU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типа </a:t>
          </a:r>
        </a:p>
      </dgm:t>
    </dgm:pt>
    <dgm:pt modelId="{1AC668AC-450A-4EE2-B7AC-17E925AFEDA7}" type="parTrans" cxnId="{8ECE6DA4-49A0-42A4-A093-2A4F3020777F}">
      <dgm:prSet/>
      <dgm:spPr/>
      <dgm:t>
        <a:bodyPr/>
        <a:lstStyle/>
        <a:p>
          <a:pPr algn="l"/>
          <a:endParaRPr lang="ru-RU"/>
        </a:p>
      </dgm:t>
    </dgm:pt>
    <dgm:pt modelId="{1826537A-5A99-46CE-85B1-08A893B09A65}" type="sibTrans" cxnId="{8ECE6DA4-49A0-42A4-A093-2A4F3020777F}">
      <dgm:prSet/>
      <dgm:spPr/>
      <dgm:t>
        <a:bodyPr/>
        <a:lstStyle/>
        <a:p>
          <a:pPr algn="l"/>
          <a:endParaRPr lang="ru-RU"/>
        </a:p>
      </dgm:t>
    </dgm:pt>
    <dgm:pt modelId="{F2E38AF1-76C7-4FB7-A8E2-E73A88E1C1DC}" type="pres">
      <dgm:prSet presAssocID="{631BCA84-57EE-49C1-A603-3F2A11C278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B5B3C-1ECD-4AFF-9888-B8A7238A56CA}" type="pres">
      <dgm:prSet presAssocID="{B454C7B1-5BB6-49D2-9119-BA1A08E4FFAE}" presName="parentText" presStyleLbl="node1" presStyleIdx="0" presStyleCnt="1" custFlipVert="0" custScaleX="100000" custScaleY="76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F19D0-B8AC-41C9-940D-61556403EEBE}" type="presOf" srcId="{B454C7B1-5BB6-49D2-9119-BA1A08E4FFAE}" destId="{6C1B5B3C-1ECD-4AFF-9888-B8A7238A56CA}" srcOrd="0" destOrd="0" presId="urn:microsoft.com/office/officeart/2005/8/layout/vList2"/>
    <dgm:cxn modelId="{0452AE8C-C389-460C-9543-676C2B17E57D}" type="presOf" srcId="{631BCA84-57EE-49C1-A603-3F2A11C278F2}" destId="{F2E38AF1-76C7-4FB7-A8E2-E73A88E1C1DC}" srcOrd="0" destOrd="0" presId="urn:microsoft.com/office/officeart/2005/8/layout/vList2"/>
    <dgm:cxn modelId="{8ECE6DA4-49A0-42A4-A093-2A4F3020777F}" srcId="{631BCA84-57EE-49C1-A603-3F2A11C278F2}" destId="{B454C7B1-5BB6-49D2-9119-BA1A08E4FFAE}" srcOrd="0" destOrd="0" parTransId="{1AC668AC-450A-4EE2-B7AC-17E925AFEDA7}" sibTransId="{1826537A-5A99-46CE-85B1-08A893B09A65}"/>
    <dgm:cxn modelId="{A1001CF3-BDBB-43FA-84D8-68BB5A3B0431}" type="presParOf" srcId="{F2E38AF1-76C7-4FB7-A8E2-E73A88E1C1DC}" destId="{6C1B5B3C-1ECD-4AFF-9888-B8A7238A5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7611A8-314F-47D8-8D03-65DD84B66A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A77AD9-9FE5-4A61-B32B-94D3DEA10777}">
      <dgm:prSet/>
      <dgm:spPr>
        <a:noFill/>
        <a:ln>
          <a:noFill/>
        </a:ln>
      </dgm:spPr>
      <dgm:t>
        <a:bodyPr/>
        <a:lstStyle/>
        <a:p>
          <a:pPr algn="r" rtl="0"/>
          <a:r>
            <a: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Конидии с </a:t>
          </a:r>
          <a:r>
            <a:rPr lang="ru-RU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конидиеносцами</a:t>
          </a:r>
          <a:r>
            <a: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аспергиллов</a:t>
          </a:r>
        </a:p>
      </dgm:t>
    </dgm:pt>
    <dgm:pt modelId="{A260F13E-2BBC-41DD-85B2-18170209A478}" type="parTrans" cxnId="{9BBCD923-A9A6-410B-B774-02D9308F4DC4}">
      <dgm:prSet/>
      <dgm:spPr/>
      <dgm:t>
        <a:bodyPr/>
        <a:lstStyle/>
        <a:p>
          <a:endParaRPr lang="ru-RU"/>
        </a:p>
      </dgm:t>
    </dgm:pt>
    <dgm:pt modelId="{44858C59-7F7E-4F6D-B727-B2F2685BBF57}" type="sibTrans" cxnId="{9BBCD923-A9A6-410B-B774-02D9308F4DC4}">
      <dgm:prSet/>
      <dgm:spPr/>
      <dgm:t>
        <a:bodyPr/>
        <a:lstStyle/>
        <a:p>
          <a:endParaRPr lang="ru-RU"/>
        </a:p>
      </dgm:t>
    </dgm:pt>
    <dgm:pt modelId="{3F4D735D-073F-4907-BA18-D392B752F6DE}" type="pres">
      <dgm:prSet presAssocID="{0C7611A8-314F-47D8-8D03-65DD84B66A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F8881-DF27-45DD-B067-BE75D05D0C53}" type="pres">
      <dgm:prSet presAssocID="{EEA77AD9-9FE5-4A61-B32B-94D3DEA10777}" presName="parentText" presStyleLbl="node1" presStyleIdx="0" presStyleCnt="1" custFlipVert="0" custScaleX="100000" custScaleY="29812" custLinFactNeighborX="2626" custLinFactNeighborY="91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72D0F-B841-4EF2-B91B-6ACC1E550419}" type="presOf" srcId="{EEA77AD9-9FE5-4A61-B32B-94D3DEA10777}" destId="{513F8881-DF27-45DD-B067-BE75D05D0C53}" srcOrd="0" destOrd="0" presId="urn:microsoft.com/office/officeart/2005/8/layout/vList2"/>
    <dgm:cxn modelId="{2CEA49F2-DFB2-4A2B-8D58-E717A79898A2}" type="presOf" srcId="{0C7611A8-314F-47D8-8D03-65DD84B66A70}" destId="{3F4D735D-073F-4907-BA18-D392B752F6DE}" srcOrd="0" destOrd="0" presId="urn:microsoft.com/office/officeart/2005/8/layout/vList2"/>
    <dgm:cxn modelId="{9BBCD923-A9A6-410B-B774-02D9308F4DC4}" srcId="{0C7611A8-314F-47D8-8D03-65DD84B66A70}" destId="{EEA77AD9-9FE5-4A61-B32B-94D3DEA10777}" srcOrd="0" destOrd="0" parTransId="{A260F13E-2BBC-41DD-85B2-18170209A478}" sibTransId="{44858C59-7F7E-4F6D-B727-B2F2685BBF57}"/>
    <dgm:cxn modelId="{63FFF312-C6C6-4743-B3DF-CFB873B7AE4B}" type="presParOf" srcId="{3F4D735D-073F-4907-BA18-D392B752F6DE}" destId="{513F8881-DF27-45DD-B067-BE75D05D0C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B38A-B30A-452F-9102-7C0F671259C4}">
      <dsp:nvSpPr>
        <dsp:cNvPr id="0" name=""/>
        <dsp:cNvSpPr/>
      </dsp:nvSpPr>
      <dsp:spPr>
        <a:xfrm>
          <a:off x="0" y="464379"/>
          <a:ext cx="5398698" cy="45207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Ризоморфы</a:t>
          </a:r>
          <a:r>
            <a:rPr lang="ru-RU" sz="3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«гибриды» тяжей и склероциев </a:t>
          </a:r>
        </a:p>
      </dsp:txBody>
      <dsp:txXfrm>
        <a:off x="22069" y="486448"/>
        <a:ext cx="5354560" cy="40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DAAA-DF28-4B76-850E-67377AC6E206}">
      <dsp:nvSpPr>
        <dsp:cNvPr id="0" name=""/>
        <dsp:cNvSpPr/>
      </dsp:nvSpPr>
      <dsp:spPr>
        <a:xfrm>
          <a:off x="0" y="2681"/>
          <a:ext cx="5864197" cy="1047373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Инфекционные структуры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9" y="53810"/>
        <a:ext cx="5761939" cy="94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92A79-62B0-4895-9877-C5CD0995BD05}">
      <dsp:nvSpPr>
        <dsp:cNvPr id="0" name=""/>
        <dsp:cNvSpPr/>
      </dsp:nvSpPr>
      <dsp:spPr>
        <a:xfrm>
          <a:off x="0" y="16680"/>
          <a:ext cx="5936203" cy="655200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Апрессория</a:t>
          </a:r>
          <a:endParaRPr lang="ru-RU" sz="2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48664"/>
        <a:ext cx="5872235" cy="591232"/>
      </dsp:txXfrm>
    </dsp:sp>
    <dsp:sp modelId="{0D83082D-DF46-4CB8-B86A-2DA497263445}">
      <dsp:nvSpPr>
        <dsp:cNvPr id="0" name=""/>
        <dsp:cNvSpPr/>
      </dsp:nvSpPr>
      <dsp:spPr>
        <a:xfrm>
          <a:off x="0" y="752767"/>
          <a:ext cx="5936203" cy="655200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Гаусторий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784751"/>
        <a:ext cx="5872235" cy="591232"/>
      </dsp:txXfrm>
    </dsp:sp>
    <dsp:sp modelId="{00270427-3304-41C1-ADB7-77BFA0D756C4}">
      <dsp:nvSpPr>
        <dsp:cNvPr id="0" name=""/>
        <dsp:cNvSpPr/>
      </dsp:nvSpPr>
      <dsp:spPr>
        <a:xfrm>
          <a:off x="0" y="1488360"/>
          <a:ext cx="5936203" cy="655200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ловчие гифы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1520344"/>
        <a:ext cx="5872235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B441C-B109-45AD-A09D-22706CCFC06E}">
      <dsp:nvSpPr>
        <dsp:cNvPr id="0" name=""/>
        <dsp:cNvSpPr/>
      </dsp:nvSpPr>
      <dsp:spPr>
        <a:xfrm>
          <a:off x="0" y="47591"/>
          <a:ext cx="4635129" cy="1077153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гриб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Arthrobotrys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anchonia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поймал нематоду (круглого червя) при помощи двух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трехклеточных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ловчих</a:t>
          </a:r>
        </a:p>
      </dsp:txBody>
      <dsp:txXfrm>
        <a:off x="52582" y="100173"/>
        <a:ext cx="4529965" cy="971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3B34A-AB99-4A84-9C11-704CE2916F82}">
      <dsp:nvSpPr>
        <dsp:cNvPr id="0" name=""/>
        <dsp:cNvSpPr/>
      </dsp:nvSpPr>
      <dsp:spPr>
        <a:xfrm>
          <a:off x="0" y="43664"/>
          <a:ext cx="5619906" cy="874579"/>
        </a:xfrm>
        <a:prstGeom prst="round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псевдомицелий</a:t>
          </a:r>
          <a:endParaRPr lang="ru-RU" sz="3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86357"/>
        <a:ext cx="5534520" cy="789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B5B3C-1ECD-4AFF-9888-B8A7238A56CA}">
      <dsp:nvSpPr>
        <dsp:cNvPr id="0" name=""/>
        <dsp:cNvSpPr/>
      </dsp:nvSpPr>
      <dsp:spPr>
        <a:xfrm>
          <a:off x="0" y="83"/>
          <a:ext cx="5493519" cy="7589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Конидии </a:t>
          </a:r>
          <a:r>
            <a:rPr lang="ru-RU" sz="32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мурального</a:t>
          </a:r>
          <a:r>
            <a:rPr lang="ru-RU" sz="3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типа </a:t>
          </a:r>
        </a:p>
      </dsp:txBody>
      <dsp:txXfrm>
        <a:off x="37047" y="37130"/>
        <a:ext cx="5419425" cy="6848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F8881-DF27-45DD-B067-BE75D05D0C53}">
      <dsp:nvSpPr>
        <dsp:cNvPr id="0" name=""/>
        <dsp:cNvSpPr/>
      </dsp:nvSpPr>
      <dsp:spPr>
        <a:xfrm>
          <a:off x="0" y="11108"/>
          <a:ext cx="7001371" cy="70597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Конидии с </a:t>
          </a:r>
          <a:r>
            <a:rPr lang="ru-RU" sz="2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конидиеносцами</a:t>
          </a:r>
          <a:r>
            <a:rPr lang="ru-RU" sz="2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аспергиллов</a:t>
          </a:r>
        </a:p>
      </dsp:txBody>
      <dsp:txXfrm>
        <a:off x="34463" y="45571"/>
        <a:ext cx="6932445" cy="637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84FD-17F7-4048-B756-272EBF4F00B6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98D2-A512-42BC-8181-23F842F04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1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7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4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0" Type="http://schemas.openxmlformats.org/officeDocument/2006/relationships/diagramData" Target="../diagrams/data7.xml"/><Relationship Id="rId4" Type="http://schemas.openxmlformats.org/officeDocument/2006/relationships/diagramData" Target="../diagrams/data6.xml"/><Relationship Id="rId9" Type="http://schemas.openxmlformats.org/officeDocument/2006/relationships/image" Target="../media/image23.png"/><Relationship Id="rId14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5.jpe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 и видоизменения мицелия, конидии и плодовые тела настоящих грибов 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4438650"/>
            <a:ext cx="8915400" cy="8191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Лабораторное занятие 1  _ Биоразнообразие растений и животных</a:t>
            </a:r>
          </a:p>
          <a:p>
            <a:r>
              <a:rPr lang="ru-RU" dirty="0"/>
              <a:t>2024-2025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63378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24A70-F729-0F38-E47B-88930FF7AF5C}"/>
              </a:ext>
            </a:extLst>
          </p:cNvPr>
          <p:cNvSpPr txBox="1"/>
          <p:nvPr/>
        </p:nvSpPr>
        <p:spPr>
          <a:xfrm>
            <a:off x="1381125" y="1371600"/>
            <a:ext cx="1009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КОНИДИЙ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 ГРИБОВ</a:t>
            </a:r>
          </a:p>
        </p:txBody>
      </p:sp>
    </p:spTree>
    <p:extLst>
      <p:ext uri="{BB962C8B-B14F-4D97-AF65-F5344CB8AC3E}">
        <p14:creationId xmlns:p14="http://schemas.microsoft.com/office/powerpoint/2010/main" val="138338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ECC1CF1-9E5D-43F6-A45F-853306CD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68000" cy="1196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Споры, конидии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0325728A-957D-4B2F-8E73-8386B83DCF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551" y="5516565"/>
            <a:ext cx="6126164" cy="503237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800" cap="none" dirty="0">
                <a:latin typeface="Cambria" panose="02040503050406030204" pitchFamily="18" charset="0"/>
                <a:ea typeface="Cambria" panose="02040503050406030204" pitchFamily="18" charset="0"/>
              </a:rPr>
              <a:t>Конидии </a:t>
            </a:r>
            <a:r>
              <a:rPr lang="ru-RU" altLang="ru-RU" sz="28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пенициллов</a:t>
            </a:r>
            <a:endParaRPr lang="ru-RU" altLang="ru-RU" sz="2800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460" name="Picture 2" descr="http://stranasovetov.su/img/jpg/files/zdorovie/prochee/290510/5.jpg">
            <a:extLst>
              <a:ext uri="{FF2B5EF4-FFF2-40B4-BE49-F238E27FC236}">
                <a16:creationId xmlns:a16="http://schemas.microsoft.com/office/drawing/2014/main" id="{1F7D9DB5-393B-49FA-9722-F6F39A33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31125"/>
          <a:stretch/>
        </p:blipFill>
        <p:spPr bwMode="auto">
          <a:xfrm>
            <a:off x="5622157" y="64487"/>
            <a:ext cx="5631224" cy="30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331D4AFA-72BF-4776-BC04-2F7BDE24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2889"/>
            <a:ext cx="5402450" cy="39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D15582D-F0FA-4E6B-B6BC-EB4C3B25CC97}"/>
              </a:ext>
            </a:extLst>
          </p:cNvPr>
          <p:cNvGraphicFramePr/>
          <p:nvPr/>
        </p:nvGraphicFramePr>
        <p:xfrm>
          <a:off x="231007" y="856648"/>
          <a:ext cx="5493520" cy="75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3" name="Picture 6">
            <a:extLst>
              <a:ext uri="{FF2B5EF4-FFF2-40B4-BE49-F238E27FC236}">
                <a16:creationId xmlns:a16="http://schemas.microsoft.com/office/drawing/2014/main" id="{9EF8B5B4-6F06-4E75-854D-4CC1D4EF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8" y="3101545"/>
            <a:ext cx="4012110" cy="37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65BC541-4746-4396-9141-69BCFE126E81}"/>
              </a:ext>
            </a:extLst>
          </p:cNvPr>
          <p:cNvGraphicFramePr/>
          <p:nvPr/>
        </p:nvGraphicFramePr>
        <p:xfrm>
          <a:off x="114300" y="6140918"/>
          <a:ext cx="7001371" cy="71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1556084"/>
            <a:ext cx="1073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ЗИГОМИЦЕТЫ. МУКОРОВЫЕ ГРИБЫ. РОД МУКОР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0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9" y="73891"/>
            <a:ext cx="614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018" y="701964"/>
            <a:ext cx="67351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Вегетативное: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фрагментация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(диффузный мицелий)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почкование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Бесполое:эндогенными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спорами (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спорангиоспоры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половой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процесс: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зигогамия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гаметангиогамия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гетероталлизм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236491"/>
            <a:ext cx="4804396" cy="6405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3190460"/>
            <a:ext cx="3968764" cy="23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9" y="41358"/>
            <a:ext cx="10511608" cy="89698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Зигогамия – половой процесс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45" t="21782" r="52577" b="34748"/>
          <a:stretch/>
        </p:blipFill>
        <p:spPr>
          <a:xfrm>
            <a:off x="323612" y="989461"/>
            <a:ext cx="5383425" cy="2825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84" t="22714" r="54266" b="35308"/>
          <a:stretch/>
        </p:blipFill>
        <p:spPr>
          <a:xfrm>
            <a:off x="5874178" y="1989330"/>
            <a:ext cx="5718412" cy="3070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47" t="21969" r="52829" b="35121"/>
          <a:stretch/>
        </p:blipFill>
        <p:spPr>
          <a:xfrm>
            <a:off x="323612" y="3884928"/>
            <a:ext cx="5383425" cy="293934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3608696" y="1560984"/>
            <a:ext cx="130792" cy="13869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351128" y="1560984"/>
            <a:ext cx="2257568" cy="6838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4294" y="1441942"/>
            <a:ext cx="51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гетероталлизм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299" y="1704916"/>
            <a:ext cx="54591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7851" y="2327154"/>
            <a:ext cx="4230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725258" y="2315224"/>
            <a:ext cx="1086181" cy="1137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774209" y="2696486"/>
            <a:ext cx="1460310" cy="7563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613" y="3270896"/>
            <a:ext cx="171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гаметангии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2124" y="2074248"/>
            <a:ext cx="187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придатки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01122" y="2258914"/>
            <a:ext cx="1201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2" idx="1"/>
          </p:cNvCxnSpPr>
          <p:nvPr/>
        </p:nvCxnSpPr>
        <p:spPr>
          <a:xfrm flipH="1" flipV="1">
            <a:off x="9402124" y="2258914"/>
            <a:ext cx="938050" cy="75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480157" y="2254451"/>
            <a:ext cx="1903768" cy="184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08209" y="1238006"/>
            <a:ext cx="186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Гифы с разными ядрами 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1220336" y="4472566"/>
            <a:ext cx="553873" cy="16143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28299" y="4103234"/>
            <a:ext cx="13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зигота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774209" y="4472566"/>
            <a:ext cx="2715904" cy="3860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Выгнутая вправо стрелка 45"/>
          <p:cNvSpPr/>
          <p:nvPr/>
        </p:nvSpPr>
        <p:spPr>
          <a:xfrm>
            <a:off x="5874179" y="4858603"/>
            <a:ext cx="2326944" cy="1044392"/>
          </a:xfrm>
          <a:prstGeom prst="curvedLeftArrow">
            <a:avLst>
              <a:gd name="adj1" fmla="val 25000"/>
              <a:gd name="adj2" fmla="val 46134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15417" y="5144995"/>
            <a:ext cx="327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Слияние ядер (кариогамия) с образованием </a:t>
            </a:r>
            <a:r>
              <a:rPr lang="en-US" dirty="0"/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ru-RU" dirty="0"/>
              <a:t> ядер зиготы</a:t>
            </a:r>
          </a:p>
        </p:txBody>
      </p:sp>
      <p:sp>
        <p:nvSpPr>
          <p:cNvPr id="49" name="Овал 48"/>
          <p:cNvSpPr/>
          <p:nvPr/>
        </p:nvSpPr>
        <p:spPr>
          <a:xfrm>
            <a:off x="6603760" y="5902995"/>
            <a:ext cx="814933" cy="757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>
            <a:endCxn id="52" idx="2"/>
          </p:cNvCxnSpPr>
          <p:nvPr/>
        </p:nvCxnSpPr>
        <p:spPr>
          <a:xfrm flipH="1" flipV="1">
            <a:off x="6793748" y="2577869"/>
            <a:ext cx="167746" cy="693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45971" y="2208537"/>
            <a:ext cx="149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суспензоры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793747" y="2590791"/>
            <a:ext cx="3646790" cy="14756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право 55"/>
          <p:cNvSpPr/>
          <p:nvPr/>
        </p:nvSpPr>
        <p:spPr>
          <a:xfrm>
            <a:off x="5707037" y="6079191"/>
            <a:ext cx="729582" cy="58091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738282" y="5902996"/>
            <a:ext cx="2852381" cy="646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Спорангий с гаплоидными спорами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27140" y="5902995"/>
            <a:ext cx="14648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мицелий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(n)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 углом вверх 58"/>
          <p:cNvSpPr/>
          <p:nvPr/>
        </p:nvSpPr>
        <p:spPr>
          <a:xfrm>
            <a:off x="10590663" y="6272327"/>
            <a:ext cx="859809" cy="277001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02" y="1441941"/>
            <a:ext cx="7211881" cy="37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45" y="115411"/>
            <a:ext cx="3759473" cy="1044650"/>
          </a:xfrm>
        </p:spPr>
        <p:txBody>
          <a:bodyPr>
            <a:noAutofit/>
          </a:bodyPr>
          <a:lstStyle/>
          <a:p>
            <a:pPr algn="l"/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зигомицеты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Mucorales</a:t>
            </a:r>
            <a:r>
              <a:rPr lang="ru-RU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r>
              <a:rPr lang="en-US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Rhyzopus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5" y="1213656"/>
            <a:ext cx="3972187" cy="5296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9" b="39485"/>
          <a:stretch/>
        </p:blipFill>
        <p:spPr>
          <a:xfrm>
            <a:off x="6603158" y="1548934"/>
            <a:ext cx="5556407" cy="4488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" y="1660874"/>
            <a:ext cx="5052502" cy="443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925646" y="2187883"/>
            <a:ext cx="1538311" cy="805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86512" y="2165139"/>
            <a:ext cx="127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Оболочка спорангия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721" y="2706109"/>
            <a:ext cx="1416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спорангиоспоры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1"/>
          <a:stretch/>
        </p:blipFill>
        <p:spPr>
          <a:xfrm>
            <a:off x="6774265" y="1532362"/>
            <a:ext cx="4465704" cy="4488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658855" y="6165306"/>
            <a:ext cx="46741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Ризопус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1FEC4-0583-49F3-A8D0-F70D1CA6BC2A}"/>
              </a:ext>
            </a:extLst>
          </p:cNvPr>
          <p:cNvSpPr txBox="1"/>
          <p:nvPr/>
        </p:nvSpPr>
        <p:spPr>
          <a:xfrm>
            <a:off x="176865" y="6078547"/>
            <a:ext cx="49858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Мукор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4E936-1368-43B7-8CB4-723B00322FD5}"/>
              </a:ext>
            </a:extLst>
          </p:cNvPr>
          <p:cNvSpPr txBox="1"/>
          <p:nvPr/>
        </p:nvSpPr>
        <p:spPr>
          <a:xfrm flipH="1">
            <a:off x="5166393" y="5104660"/>
            <a:ext cx="1492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b="1" i="1" dirty="0"/>
              <a:t>ризоиды</a:t>
            </a:r>
            <a:r>
              <a:rPr lang="ru-RU" dirty="0"/>
              <a:t> (гифы субстратного мицелия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35AE5-37EE-4AEF-960B-1C6B27F35E34}"/>
              </a:ext>
            </a:extLst>
          </p:cNvPr>
          <p:cNvSpPr txBox="1"/>
          <p:nvPr/>
        </p:nvSpPr>
        <p:spPr>
          <a:xfrm>
            <a:off x="4971495" y="204186"/>
            <a:ext cx="693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Быстрорастущий мицелий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/>
              <a:t>воздушные прямостоячие </a:t>
            </a:r>
            <a:r>
              <a:rPr lang="ru-RU" b="1" i="1" dirty="0" smtClean="0"/>
              <a:t>гифы-</a:t>
            </a:r>
            <a:r>
              <a:rPr lang="ru-RU" b="1" i="1" dirty="0" err="1" smtClean="0"/>
              <a:t>спорангионосцы</a:t>
            </a:r>
            <a:r>
              <a:rPr lang="ru-RU" dirty="0" smtClean="0"/>
              <a:t> </a:t>
            </a:r>
            <a:r>
              <a:rPr lang="ru-RU" dirty="0"/>
              <a:t>со спорангиями;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b="1" i="1" dirty="0" err="1"/>
              <a:t>спорангиоспоры</a:t>
            </a:r>
            <a:r>
              <a:rPr lang="ru-RU" dirty="0"/>
              <a:t> в спорангиях;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b="1" i="1" dirty="0"/>
              <a:t>столоны</a:t>
            </a:r>
            <a:r>
              <a:rPr lang="ru-RU" dirty="0"/>
              <a:t> </a:t>
            </a:r>
            <a:r>
              <a:rPr lang="ru-RU" dirty="0" smtClean="0"/>
              <a:t>дугообразно-изогнутые;</a:t>
            </a:r>
            <a:endParaRPr lang="ru-RU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730C953A-F966-42B6-8274-983D032A691F}"/>
              </a:ext>
            </a:extLst>
          </p:cNvPr>
          <p:cNvSpPr/>
          <p:nvPr/>
        </p:nvSpPr>
        <p:spPr>
          <a:xfrm>
            <a:off x="8939814" y="1009404"/>
            <a:ext cx="1464815" cy="580865"/>
          </a:xfrm>
          <a:prstGeom prst="down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34E26-437B-4D39-A565-816714CA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Грибной таллом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03A02E-A32B-4AC0-934A-FB94B5FF0BA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" y="765176"/>
          <a:ext cx="12192000" cy="158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амебоидный (</a:t>
                      </a:r>
                      <a:r>
                        <a:rPr kumimoji="0" lang="ru-RU" sz="28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плазмодиальный</a:t>
                      </a:r>
                      <a:r>
                        <a:rPr kumimoji="0" lang="ru-RU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8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мицелиальный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дрожжеподобный</a:t>
                      </a:r>
                      <a:endParaRPr kumimoji="0" lang="ru-RU" sz="24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0E7F6CC-F0BF-442A-977F-668CFFC7094E}"/>
              </a:ext>
            </a:extLst>
          </p:cNvPr>
          <p:cNvGraphicFramePr>
            <a:graphicFrameLocks noGrp="1"/>
          </p:cNvGraphicFramePr>
          <p:nvPr/>
        </p:nvGraphicFramePr>
        <p:xfrm>
          <a:off x="0" y="2097088"/>
          <a:ext cx="12192000" cy="476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455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8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интраматрикальный</a:t>
                      </a:r>
                      <a:endParaRPr kumimoji="0" lang="ru-RU" sz="2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8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экстраматрикальный</a:t>
                      </a:r>
                      <a:endParaRPr kumimoji="0" lang="ru-RU" sz="2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8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ризомицелий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верхушечный</a:t>
                      </a:r>
                      <a:r>
                        <a:rPr lang="ru-RU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неограниченный рост;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настомозы придают прочность 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мицелиальной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структуре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почкование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ложные цепочки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псевдомицелий</a:t>
                      </a:r>
                    </a:p>
                  </a:txBody>
                  <a:tcPr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35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моноцентрический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полицентрический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холокарпический</a:t>
                      </a:r>
                      <a:r>
                        <a:rPr kumimoji="0"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эукарпический</a:t>
                      </a:r>
                      <a:r>
                        <a:rPr kumimoji="0"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Видоизменения мицелия: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покоящиеся структуры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проводящие и поддерживающие структуры;</a:t>
                      </a:r>
                    </a:p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инфекционные структуры 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CBD90B8-30EC-4064-B68C-21D9DA606ACB}"/>
              </a:ext>
            </a:extLst>
          </p:cNvPr>
          <p:cNvSpPr/>
          <p:nvPr/>
        </p:nvSpPr>
        <p:spPr>
          <a:xfrm>
            <a:off x="7336849" y="1393031"/>
            <a:ext cx="792163" cy="612773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C3F63C6D-5FB5-465E-A852-0BA2FCDD46C6}"/>
              </a:ext>
            </a:extLst>
          </p:cNvPr>
          <p:cNvSpPr/>
          <p:nvPr/>
        </p:nvSpPr>
        <p:spPr>
          <a:xfrm>
            <a:off x="3671023" y="1417638"/>
            <a:ext cx="647700" cy="56356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55BF1DA1-6586-4123-91DB-C457155FCA9F}"/>
              </a:ext>
            </a:extLst>
          </p:cNvPr>
          <p:cNvSpPr/>
          <p:nvPr/>
        </p:nvSpPr>
        <p:spPr>
          <a:xfrm>
            <a:off x="11492849" y="1368424"/>
            <a:ext cx="684213" cy="612775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68" y="1"/>
            <a:ext cx="5747661" cy="105294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тело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656" t="11518" r="1274" b="11161"/>
          <a:stretch/>
        </p:blipFill>
        <p:spPr>
          <a:xfrm>
            <a:off x="6296296" y="1201783"/>
            <a:ext cx="5603967" cy="5656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4361" r="65621" b="8947"/>
          <a:stretch/>
        </p:blipFill>
        <p:spPr>
          <a:xfrm>
            <a:off x="326569" y="891835"/>
            <a:ext cx="4101740" cy="5966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1017" y="3435927"/>
            <a:ext cx="3766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Септированный</a:t>
            </a:r>
            <a:r>
              <a:rPr lang="ru-RU" dirty="0"/>
              <a:t> мицелий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0873" y="6280727"/>
            <a:ext cx="4633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Ценоцитный</a:t>
            </a:r>
            <a:r>
              <a:rPr lang="ru-RU" dirty="0"/>
              <a:t> мицелий (</a:t>
            </a:r>
            <a:r>
              <a:rPr lang="ru-RU" dirty="0" err="1"/>
              <a:t>несептированный</a:t>
            </a:r>
            <a:r>
              <a:rPr lang="ru-RU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6291" y="5458690"/>
            <a:ext cx="3814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Ризомицелий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5" y="193964"/>
            <a:ext cx="9017718" cy="785091"/>
          </a:xfrm>
        </p:spPr>
        <p:txBody>
          <a:bodyPr/>
          <a:lstStyle/>
          <a:p>
            <a:pPr algn="l"/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Плодовые тела грибов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979055"/>
            <a:ext cx="3507238" cy="3655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56" y="4765964"/>
            <a:ext cx="350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Клейстотеции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эризифовых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мучнисторосяных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грибов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92" y="0"/>
            <a:ext cx="5387829" cy="398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78" y="979055"/>
            <a:ext cx="3657143" cy="2591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98" y="3905683"/>
            <a:ext cx="5153923" cy="2952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3" y="3439052"/>
            <a:ext cx="3289528" cy="3418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6836" y="5966691"/>
            <a:ext cx="252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Апотеций сумчатого гриба р. Сморчок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9818" y="6474691"/>
            <a:ext cx="350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Трутовик</a:t>
            </a:r>
          </a:p>
        </p:txBody>
      </p:sp>
    </p:spTree>
    <p:extLst>
      <p:ext uri="{BB962C8B-B14F-4D97-AF65-F5344CB8AC3E}">
        <p14:creationId xmlns:p14="http://schemas.microsoft.com/office/powerpoint/2010/main" val="36884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25D9241D-AE40-4EA0-9373-DB83F820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0"/>
            <a:ext cx="11473294" cy="1417638"/>
          </a:xfrm>
          <a:noFill/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ВИДОИЗМЕНЕНИЯ МИЦЕЛИЯ ГРИБА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Хламидоспоры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11ACD80-D967-4184-AC4D-5BAC9B08DE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225" y="6134245"/>
            <a:ext cx="4832927" cy="79302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Хламидоспоры дрожжевых гриб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</p:txBody>
      </p:sp>
      <p:pic>
        <p:nvPicPr>
          <p:cNvPr id="23554" name="Picture 2" descr="http://medicine-live.ru/atlas/micro/images/candida.gif">
            <a:extLst>
              <a:ext uri="{FF2B5EF4-FFF2-40B4-BE49-F238E27FC236}">
                <a16:creationId xmlns:a16="http://schemas.microsoft.com/office/drawing/2014/main" id="{889D257A-EB0F-4903-97A2-06CDFC5A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5" y="959139"/>
            <a:ext cx="4832927" cy="51751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3556" name="Picture 4" descr="https://c1.staticflickr.com/5/4097/4887718885_1bee235783_b.jpg">
            <a:extLst>
              <a:ext uri="{FF2B5EF4-FFF2-40B4-BE49-F238E27FC236}">
                <a16:creationId xmlns:a16="http://schemas.microsoft.com/office/drawing/2014/main" id="{B150526C-AA99-4FA8-8833-18294A6C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152" y="1276351"/>
            <a:ext cx="6825096" cy="5581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4CEAA3B2-3355-490A-8E77-7471AEE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-83126"/>
            <a:ext cx="7198110" cy="1034472"/>
          </a:xfrm>
        </p:spPr>
        <p:txBody>
          <a:bodyPr>
            <a:normAutofit/>
          </a:bodyPr>
          <a:lstStyle/>
          <a:p>
            <a:pPr algn="l"/>
            <a:r>
              <a:rPr lang="ru-RU" altLang="ru-RU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Склероции</a:t>
            </a: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Рисунок 2">
            <a:extLst>
              <a:ext uri="{FF2B5EF4-FFF2-40B4-BE49-F238E27FC236}">
                <a16:creationId xmlns:a16="http://schemas.microsoft.com/office/drawing/2014/main" id="{5014FA9E-A525-484F-A37A-EB1EA0B19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775639"/>
            <a:ext cx="6019116" cy="33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>
            <a:extLst>
              <a:ext uri="{FF2B5EF4-FFF2-40B4-BE49-F238E27FC236}">
                <a16:creationId xmlns:a16="http://schemas.microsoft.com/office/drawing/2014/main" id="{CB5EC9D6-5358-4EA0-8A2B-C17F989A7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8791"/>
          <a:stretch>
            <a:fillRect/>
          </a:stretch>
        </p:blipFill>
        <p:spPr bwMode="auto">
          <a:xfrm>
            <a:off x="7039992" y="0"/>
            <a:ext cx="5152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02AA8-D8D5-4B25-82C5-4E30F216060F}"/>
              </a:ext>
            </a:extLst>
          </p:cNvPr>
          <p:cNvSpPr txBox="1"/>
          <p:nvPr/>
        </p:nvSpPr>
        <p:spPr>
          <a:xfrm>
            <a:off x="360218" y="4513138"/>
            <a:ext cx="5591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Склероции аспергиллов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сферической формы, стенки толстые, богатые меланинов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BF012-F379-4C73-B6E9-7794377E5ED0}"/>
              </a:ext>
            </a:extLst>
          </p:cNvPr>
          <p:cNvSpPr txBox="1"/>
          <p:nvPr/>
        </p:nvSpPr>
        <p:spPr>
          <a:xfrm>
            <a:off x="360218" y="5828145"/>
            <a:ext cx="5591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Склероции спорыньи – мечевидной формы</a:t>
            </a:r>
          </a:p>
        </p:txBody>
      </p:sp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B6358A16-B26C-4359-AE10-5A5B94ADE556}"/>
              </a:ext>
            </a:extLst>
          </p:cNvPr>
          <p:cNvSpPr/>
          <p:nvPr/>
        </p:nvSpPr>
        <p:spPr>
          <a:xfrm>
            <a:off x="1607183" y="4236913"/>
            <a:ext cx="2089150" cy="276225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9175DA54-BF33-4F48-9F75-2E4108089EF3}"/>
              </a:ext>
            </a:extLst>
          </p:cNvPr>
          <p:cNvSpPr/>
          <p:nvPr/>
        </p:nvSpPr>
        <p:spPr>
          <a:xfrm>
            <a:off x="6036149" y="5922598"/>
            <a:ext cx="1003841" cy="64611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75D45-E2AA-4B89-B749-E78B87CC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3" y="1"/>
            <a:ext cx="8178843" cy="1052944"/>
          </a:xfr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Проводящие и поддерживающие структуры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7BBB3D-DCF9-4E62-B2B7-67475C8215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19418" y="831273"/>
            <a:ext cx="6391564" cy="1661102"/>
          </a:xfrm>
          <a:noFill/>
          <a:ln>
            <a:noFill/>
          </a:ln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3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Синнемы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3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Мицелиальные</a:t>
            </a:r>
            <a:r>
              <a:rPr lang="ru-RU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тяжи </a:t>
            </a: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3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Ризоморфы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6F72855-3E3F-45B4-AF0D-1AA80914233B}"/>
              </a:ext>
            </a:extLst>
          </p:cNvPr>
          <p:cNvGraphicFramePr/>
          <p:nvPr/>
        </p:nvGraphicFramePr>
        <p:xfrm>
          <a:off x="6659418" y="5477164"/>
          <a:ext cx="5398698" cy="138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9" name="Picture 4" descr="http://macroclub.ru/gallery/_data/_comfiles/22/rhysomorpha1_1.jpg">
            <a:extLst>
              <a:ext uri="{FF2B5EF4-FFF2-40B4-BE49-F238E27FC236}">
                <a16:creationId xmlns:a16="http://schemas.microsoft.com/office/drawing/2014/main" id="{CAC9AEB3-3F79-499F-9C93-20FBE85F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4900"/>
            <a:ext cx="4859338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slavyanskaya-kultura.ru/upload/blogs/addc572c4821f4d5e14ada5338a5bf96.gif.jpg">
            <a:extLst>
              <a:ext uri="{FF2B5EF4-FFF2-40B4-BE49-F238E27FC236}">
                <a16:creationId xmlns:a16="http://schemas.microsoft.com/office/drawing/2014/main" id="{7FD6E6D7-8C35-454B-9CD1-91BF40BF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018" y="5558"/>
            <a:ext cx="3715399" cy="36393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608" name="Picture 8" descr="http://5fan.info/files/6/c0e506446be120f98729c8d974c89604.html_files/rId84.png">
            <a:extLst>
              <a:ext uri="{FF2B5EF4-FFF2-40B4-BE49-F238E27FC236}">
                <a16:creationId xmlns:a16="http://schemas.microsoft.com/office/drawing/2014/main" id="{1A79231F-A265-4A30-A806-0195C0AC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8047" y="2406378"/>
            <a:ext cx="5530069" cy="30707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B862313-7D3C-4E46-B6A3-3008A97FBE3C}"/>
              </a:ext>
            </a:extLst>
          </p:cNvPr>
          <p:cNvGraphicFramePr/>
          <p:nvPr/>
        </p:nvGraphicFramePr>
        <p:xfrm>
          <a:off x="5303911" y="0"/>
          <a:ext cx="5864197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68B9FC72-28A3-4762-8A90-C995C2FBE66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231904" y="908720"/>
          <a:ext cx="59362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BB92F2E2-DFE8-4E26-8797-3091801806C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 rot="16200000">
            <a:off x="4835526" y="4545013"/>
            <a:ext cx="3168650" cy="936625"/>
          </a:xfrm>
          <a:noFill/>
          <a:ln>
            <a:noFill/>
          </a:ln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Ловчие аппараты хищных грибов</a:t>
            </a:r>
          </a:p>
        </p:txBody>
      </p:sp>
      <p:pic>
        <p:nvPicPr>
          <p:cNvPr id="17413" name="Picture 2" descr="http://elementy.ru/images/news/arthrobotrys_anchonia_500.jpg">
            <a:extLst>
              <a:ext uri="{FF2B5EF4-FFF2-40B4-BE49-F238E27FC236}">
                <a16:creationId xmlns:a16="http://schemas.microsoft.com/office/drawing/2014/main" id="{6D4514B9-7ED1-4E83-A6DF-99A4544A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01" y="2942358"/>
            <a:ext cx="4570859" cy="265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372ACFB-C095-4CC8-85D8-165AA0C61CD9}"/>
              </a:ext>
            </a:extLst>
          </p:cNvPr>
          <p:cNvGraphicFramePr/>
          <p:nvPr/>
        </p:nvGraphicFramePr>
        <p:xfrm>
          <a:off x="1100831" y="5733255"/>
          <a:ext cx="4635129" cy="112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415" name="Picture 4" descr="https://encrypted-tbn2.gstatic.com/images?q=tbn:ANd9GcQhOxMDAHgESui_PlIy9DF4vUJddjc7FNQRhh0_pc0fs3dgZHDP">
            <a:extLst>
              <a:ext uri="{FF2B5EF4-FFF2-40B4-BE49-F238E27FC236}">
                <a16:creationId xmlns:a16="http://schemas.microsoft.com/office/drawing/2014/main" id="{C879E57B-5F71-4F5C-9437-8B36C7D6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250793"/>
            <a:ext cx="3528887" cy="3388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6" descr="http://refdb.ru/images/1547/3092404/beb76fd2.png">
            <a:extLst>
              <a:ext uri="{FF2B5EF4-FFF2-40B4-BE49-F238E27FC236}">
                <a16:creationId xmlns:a16="http://schemas.microsoft.com/office/drawing/2014/main" id="{39A25739-2EE5-4C12-AAA3-A7DF6F87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0036"/>
            <a:ext cx="4273426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лево 11">
            <a:extLst>
              <a:ext uri="{FF2B5EF4-FFF2-40B4-BE49-F238E27FC236}">
                <a16:creationId xmlns:a16="http://schemas.microsoft.com/office/drawing/2014/main" id="{C6A61766-3FEB-4438-95D1-1B528D96EFC9}"/>
              </a:ext>
            </a:extLst>
          </p:cNvPr>
          <p:cNvSpPr/>
          <p:nvPr/>
        </p:nvSpPr>
        <p:spPr>
          <a:xfrm>
            <a:off x="4476626" y="1700214"/>
            <a:ext cx="755774" cy="649287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F8A430BE-4049-4498-8984-E575BBFF8BB0}"/>
              </a:ext>
            </a:extLst>
          </p:cNvPr>
          <p:cNvSpPr/>
          <p:nvPr/>
        </p:nvSpPr>
        <p:spPr>
          <a:xfrm>
            <a:off x="7248525" y="2924175"/>
            <a:ext cx="719138" cy="43338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A06E6-96F4-4D47-9CE8-FB1B3442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939"/>
            <a:ext cx="6240464" cy="118903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ткани-плектенхима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ADD112B-42AC-4624-B86F-4D403751BF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 rot="5400000" flipH="1" flipV="1">
            <a:off x="9878795" y="1252733"/>
            <a:ext cx="3378601" cy="88901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ru-RU" sz="2400" b="1" i="1" cap="none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Плодовые тела </a:t>
            </a:r>
            <a:r>
              <a:rPr lang="ru-RU" sz="2400" b="1" i="1" cap="none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макромицетов</a:t>
            </a:r>
            <a:r>
              <a:rPr lang="ru-RU" sz="2400" cap="none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8436" name="Picture 2" descr="http://www.woodyman.ru/_pu/42/10056069.jpeg">
            <a:extLst>
              <a:ext uri="{FF2B5EF4-FFF2-40B4-BE49-F238E27FC236}">
                <a16:creationId xmlns:a16="http://schemas.microsoft.com/office/drawing/2014/main" id="{6D14010F-55AF-4C1F-8D8C-9427C02D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"/>
            <a:ext cx="5406736" cy="33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FBD614A-74E9-44D9-9419-C3E0B1331770}"/>
              </a:ext>
            </a:extLst>
          </p:cNvPr>
          <p:cNvGraphicFramePr/>
          <p:nvPr/>
        </p:nvGraphicFramePr>
        <p:xfrm>
          <a:off x="2" y="5823751"/>
          <a:ext cx="5619906" cy="96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8" name="AutoShape 4" descr="data:image/jpeg;base64,/9j/4AAQSkZJRgABAQAAAQABAAD/2wCEAAkGBxQTEhUUExQVFhUVGB8aGBgYGBwcGxwdHB4cGhwfHhoaHCggHRwlHBwYITEkJSkrLi4uGCAzODMsNygtLiwBCgoKDg0OGxAQGywmHyQsLCwvLCwsLCwsLCwsLCwsLCwsLCwsLCwsLCwsLCwsLCwsLCwsLCwsLCwsLCwsLCwsLP/AABEIAJMBVwMBIgACEQEDEQH/xAAcAAACAgMBAQAAAAAAAAAAAAAGBwQFAAEDAgj/xAA9EAABAwIFAQYEBgECBAcAAAABAgMRAAQFBhIhMUEHEyJRYXGBkaHwFDKxwdHhQiPxFTNSchYXJGJzgpL/xAAZAQADAQEBAAAAAAAAAAAAAAAAAQIEAwX/xAAkEQACAgICAQUBAQEAAAAAAAAAAQIRAyESMUETMlFhcSKBBP/aAAwDAQACEQMRAD8AX6ssPFRBBASPET0FWeX8yqsZDKUknkqG5jf4V0ax9SnCFEnvNlAnbf4Vf2XZ04tSVFSQhW8zJg/D2r23rsh69wfZPxs3TIcUmDMVe1EwnDUMNJbRwkfZqaB51km1ejizDWJNbMViTUDPUVBxq27xhxAklSSPmIqfXmKE6dgj5wxTB1oVoUggk9Z3o0wvRY2RNy1qU8YQg+QH0ppP2bSlBSkpJHBIE0NZ+ywbttPdkBSDInjy/itazKTplfov8uXNuXky0RJ2gzB6cjzqox6xIfWAk/mPIjbmr5rK67VovKI1IOw2J8vOqVeNOFZKyVE8yB8ua6rZ0XzEJsnWVu0wtV0QAsQkE7nzI+lVOqwbf1Q4tMzBAE/PeOa3jqu/abcbSRpGkhI4oTbslFW8ge390vsVWG2N2rd86F2yY2AKdhR3kfKYtBrWQXFDjyHJ386Cez/Lzq3EuAEJQoEk7ceXnTjI4rhmnS4omjyY8qjv2aDylJ9wKkxWims6dALHOuWH3XitCSUxAgjaPSqbCbf8AsLuAZAkI2nyk+VON3YE80iszPKdecUomSYj0B2rVjm5LZSV6LRV7a3jsFotqUY8JG/qaz/irNq4tlCAtB8KlE7+vw/WqjK2FEupUpQSgcqPA8vqK9Yzhyg7HIJkHfefhXTQJLonX7DNuUuJOvX4gn/Eb9fvpXO7zSt8gPBKkg8RxVjcYCl21QnvE9+P8J3g7x5zVJ/4OudQQGz8jHz9qdonXkZOV8JtFNh5psat9zvB67cUv814S808skKIUokKgnY0ycq2As7cIWoayZO9VefMx9yA2gJKldSJgVzi3ya8DWuhYYUl0ujTrO+0f1T7w1w9ygubKAEzS0yrm1LboS4lB1HkDcVw7QMxOl0pSopb08Sd/XaqnFzdC87GspwK4j4VBVhrRXr0JKvPTvShyxml1l1GpRKDyDJ/XrR7mjNXcNoLUFTgkE8Aef8AVR6TT0xgV2h4cUXCiOF7jmrvslsFhbjhBCYj4/H0qFZ5kL6//UpQtKUk8R5+X81Hsc9rbdGgJS3wEDymurTcaRNUxyGDyKr3MIYUZLSCf+0VIwy8DzaVp4UJrsetY9obXyRl26Y06Rp8ulQ7bBWUElDaATyYFWa01yIqk2FFMjL1uFau7TJM78fKgTtTuylbaBskJmB6mOlSc+5ndauAhtRSANzI3mhi6xBy9jWZWBA4n5VpgmnbBJdnHK+LuIK0g7KSRuKqFPLDx3gzz7TRLlTBld+kuCEI3WTwAPOu2KYazcXJFupI1HrtvxtVJsp1Yf5IxJT1sCsypBg/t8aISZiKHMEYaw+3CVuJk7qJMb+nU7V0s822rqtKXRJMCdv1rhKNttEhE2o1qtNGdxG9ZXMVCgwfJa33NaFjuwd1TvHX4xFWuZc9qSrubZWlDY06huTG3wFcMoMXAtX1JnSUwInyoNRhrinAlKZKjtWl1ZSV7Yy+z/Mzz7vdOK1iJnaQYpj0IZByr+GQXHP+Yof/AJHlReVQKz5WnLRD2zZrSKHr/Oto0opLgJHlv8KscKxll9GptYIHO4296hwkldBRZmqHNmY0WjUndatkp8z/ABUO+zxbIc0BWogwYiPnNLztLvC86lQ3Rp8PG/nXTHi3/Q0jb+d7lap7wpBP5UgR86OsVx9xGHB3hxYAHoT1pZ5Pyu7cugRCNpUentNN3MWXA9adwjbSBp9xxXWbimkym/gT9piq9fiUSCfEDuDRq/2c95pcbWAFQSD0mhu2yLcpclSIQDJVqTEdeKvsQz84mG2EgIT4dR3Jj0+VVK37R3yeg1y3ldu2bKVeNSuSRt8qlDLdqFag0mfaqTJOajdEocHjAmfP4UYRWTI5qW2TxR5aaSkQkADyFe1Csrdchnk15Ua2uqrMN4WWFr/6UmKuMbdCPOIY8y2rQtYBPSg7F7BDr4WhsEHkwd6Xzl2pS5UVFRMkmev30pnYdmJpm2aDhOrTwBvWrhw6GwCzJiGlxTadkpMaa6YZmIttOiAVKAgkGUz5E7/71Dx9vW4taUnSs6hz1/eu2C4WXQoKITA5Vt+/matdjpcSHh14oOBU7zM7/f2ae9q7LSVdSkH6Upcu5TdcdA4SD4len70zsfxRu0ZlXQQB5n7Fc8u2kuxfgr834iv8SuVEaTAgnjf7+NSHLVNzbJdceSHBsAo8/Wqy9xBu5uAp1JQk8wKpsVWQ4QmQkHb2+/2rskDfgLMuZEW4vWVJCJ/MDJ89qKc8ZYZcbSdQQpKdiTEwODQRkzMK2HBJJQTCgfXyom7RbJ1akOpBUgJ4HA9Y61Dvl3omvkBm8tPTIQVeokj4RRDjHcpt2m3lw+kflEmB6+vpWsq3z7ZWEhRGk7bxPINBOJKUtwqUSVEkq3+/sVZW7DF2wZRZLWhWpxUD2HtQU2xKhtBnz9fSjPIuCLuA6kkhERO8Tt084q1VgdvYLC3l69O6UAc+9K90IOsrWpatWkK50z86tCqlXedpxn/TQAOJV/Arna9o7pG6EGSOJ4ri8Um7CtDWc45rnFcLK5DjaVD/ACE13BrlVAL/ALRMrF2HmwSQPEBz7+/SgfL9spt9J0nYyfh50+Irg7ZohUJSJHMb11jl8MF9CpxLN61BxvSgJXIkDeP3qBhOWnlJ74EaBvq1eW9V+Z8JWy+pOnYnw+szVwnv2sOIJIQtQH36TXf8KteCmza2sL1au8B6g7CqK2JBn481eZdv4eSl0BSCd0njpUnM9yy2+Q02lKfL7+NG2xXx0MvIGILdtU6wZTtJ6gSOTWqpspZ7QUhpYSmBCdO2wrK4zg76BDBwRba7dBbSEoKdgOgr3bYOy2qUtpB5kDf1rWA4b+HYQ1zpTufXrU4is8nt0zn4NxXG6Y1JKeJESK6TWaqlDVCGzNll9h5WyignZQSY39R+9S8DtbhLD6klQGmDsRM+X9UWdp2IPI0pQIbI3IHJ8ppZjFHQdlmP+6R+tbotuNsvtHizaWVDZXyP8USIxdLiktPIJbRG4BmBuelWWXrRx+1dPdiYPiiCfjQE8FIdIII3jn+6q90Hu7PonB2W0tp7pISkiRAr3i90WmVuCTpBPyE1V5Nf1WrRPlFXdyyFpKVDZQ496xy1LZKE+nPNwsqbXBC5HEQD6xVdc5ZuCE6UEpV+Xb41e4rkru3wlK0gKP8AkqCB7RULNV++y4GUqVpbACdKon1rWqfRXnRMwdhzC4ccSC4sbJ8vMn19KO8sZmTdAiIUOR/FLW3u3LoJbcJKh+Uz77TVtkSweau/HIASdUn5VznFSW+wpV9jUBrYFQMQvUtNlxZhKRJqrwTN7FwrQkkHoFbT7Vm4SatAwkiqrMFj3zC0eY+/rFWZUK4uPAcmKUbTtBQhP+DKDpQvYpPiJ6es+1WOZbINqSEKCk6RBnai7tOf0obCP8lbkcmB/tVPky4beV3L/iBPhnoa28rViVrZBsXg1aKK0JUVK8JPA2ofZcWqesHz9I8/sCnm/l5lbYb0+FI2A6f3UbDco27KtQSSZkajP0rl60aGnXgpuz3C3G0FxUp18D96m5+wdb7B0GVJ3jz9PrRUUgVo1y9R8uQqs+cLm2dCoIIIPHxiiq6ZtTboK9XfRvBpuP4a0syptJPqBSkz7hLjTylAHQrcQBHzrRDIp6E7vZIyxgls6oanoM/lPJ+tMy/dCWlEb6U7fCvnxl9QV1n603cpYkTZlT7mwMAqgbR9aU43TGAF3m1/WohUT0Gwq4y3hLF4FOOKKFJ5AMfGqjE8HS68r8MQ4mdgAJqXhuFLbQ9rKUK07IMSfhXVi0GreZLO0AaQrYeQnfjnzoYzU+L1X+grUQnjrQBeBQVuOsbj4VfZKUsXKNAkzBhI461Kik/sqtaKC7wt5KoKFz8asMNwh9RENrPsD19vWnfiYZQkrWlPh3kpFBN/n5KDDSE8+X36VMXe6EnJh1g1r3TCEHkJE1NmlpY9o2/jSI9Dv69KOcIxVD6NTZBH1HvXKUGtjaLMGsNaQfuK04dj7VAqKfHxb6JfCSBvvXi9t2by3KExpI2jpS3z7jKlvFO2lBgD13nauWXMTfQlfc9RvyY+FaFCkt7Hx1Ze4bkbQ8FOLQEJMwOT5dNqru0fLitYeaAKTsQBx9KEb/EXSolSiSTzJ/n2qfg2OvJKRqJ3iDJ58pNdEtg0zlljB3Vu6UJJMGdvT2rKeVhap7oQgJJAJgRJ2rK5+oiW3ZejivJNbmhbtDxVbFqSjZSiEz6VkhHk6GX11epQlSiRCRJpcYl2jL7yGkDRMeLk/tQ1l/EnHl90VGHfCfL761MtcuN98pJdSQiTA6xWuGOMe9hSXYzbe4ZumEh4JOsbpMVVI7OrTXrg+20fpSrF06l6UzqCvX4Cn3hZUWWyv82kE+8b1zyLh7WKSo6WmHobQEISEpHAFCeL5JS6+lYgJmVefpFGya0RXGORphQOX6Pwdsru99IoPwvtCX3ul1I0+aen8/70zby2DiSlW4IgigTFMhNIC3daglMqj2HE/CuuOcX2NV5A3NjzqnlOKmFGUnpHSrHLFmm7bWHlBJQJCz+9U+J5rU7AgaE7BOkcCpuJ4q2qy0tI0qKvHHUVpafQ70SsEsWQ9/z0+EkiAd/YkVUYhizqHioKUCCYM1UYaslSYnY/vRbnDBGQlCg6kOEDUjrMUq2Prs1iGZFXdiW1brSRq9RQ1gzikuIIJkKER6US5By8HXCVKAQORIk1b5rw23sSFNoJcO4ngDz+dHJJ8SRiMqlAJ2OkT8qUuescWu4KApQSgxAMb9a5WmcboOSpcjyI2+lZjOF63A+shKXfFP6/SohDhsfXZhtX7q0K91ho7Tv79T0ofwZlYdTtGlQ322g0ysAzFZNISwlW3UkHc9TVPnhLISlbES5sdPkKdu6Eg+wjMLLyu7QoEge3yq5NIfKbihcNxM6xEffrT21bVmywUXor6NmuFzdJbBKiAAOtUeZsyJtgJBJPAFCePY3+NZhtJ1J3IPp5RThib2+gbDVvMduVae9TPHMVYOtNvJhQCgfjXz1dOaTsD9/f0o1yHmBaFQ6v/Sj/AC5B9K6SxKriDQcnJ9rOru9/c/zSyz7f/wCuptI0ttwAkcT1MU1LHMtu8rQhYKqEs85RDii6ggTGoH9Zp4m06kTSQK5CUs3AKOiT18hVFid6rvnFEq1FR3+NElxYKs4DawTHiKf05qlxXCSoB3VureOtd0w82W2WL9laVJfQFkJlPnPkY9hVhlbHUtuQhkeLaYM/AmhezaNt4lQVLEJB9Z3q3ypjrLToLqOTE+X2amSHSC7ODbrrcQQmOB1pT4kw4kiARP2KaGdM3BCQljlQ/N0H90sXMWWV7qKp8x5mlFa2CsrmUKJET5Cmv2XMLSXSqdMDb1+/vihJlxS2PCjed1AdPSrrs5ZfFztOiDqmY9KJdNAxrRsKqcXxpto6SdyNgKutG1A+dMF/PcBUFKeK4Y6bB0gOxTB1P3BSIlXi5FVzGKLtVKbaMdFHbePf+qrWMTWlwKBINHeDZMReITcd5pKvzAf38a0Spdh12ecq4C3fJWpwaSCIKY3PPtRTg+SLe3WFwVqHGreOennV7hOFN2zYbbGw+ZPvUyKzyyN9Es8Bcc1lLjtKzKtCgy2op6kjnnYCsq44bVtgk30NZVUGcsH/ABNspEweR7irlt4KEgg1R53ccFost8xuR5dazwvkhixZwJVuw49I1DZMESCdp+VVGCalPCCQJ3JEe9WGU3ibhKF7oJ8QPBHWuec8Xb70oYSlDaTBjbWf45rcit3QTs3Ng3ca51Qf/qDTNtXwpIUncESK+a7V0lWx2PSm9h+cbe3ZbbUolSUgGBwfnXHJDktEyjQfA1hFR7G7DqErTulQkH3rsKyNUIwioWOWxdt3EDlSSPpU6a0KadOwR8231mpKilQgpJEfSifLtmz3DpfXp6I859KaGL5TtrhQWtJB6kGJ96BO0TChblsNp/04jnr6+ta1kUtIrvTK5zCmbe3L6HApcwlIHHqfagxx9a1Soz8TRXgmgoX3xIQeAOZ+NXGX8mMXPiS9An8sSf1jzq+VIfkoMnpeLzYaJkqHExE7k03sfwBF0gJXyOD1rtgeBM2qYbTv1UdyasxWaeW3oTAdjs8bCgVrJA6Rz9aGc94e62vk6OEdQB0FN0io9xbIWIUAQehE/rRHM72J2fOzJUI9/wC6v7WzW60SNwDAG+/tNNO4yrbGT3SZ5pT4ipSXlx4QlZAA9Dt08q7wkpdFW2HeRsoKaWHngAQPCn36n+KPFJqvy44tVu0V/mKQTViayzk3IQqu01tQeSeUkULYRfloqWOqSnnz2puZxwYXLUAeIbj5UrMXwRxhoa0xqMCRFaccrSC9UQLS6Q46kOJEEwYidzXTG1BLiktp8AiB8BXLAMMW6+lCRJJHToN53HvTexLJFu/pKpSpIAlPp51UpqL2J2ha5Otlu3LQSCIIJI8hzTQzZYLdYUlE6o2+HSpmB4E1ao0tJ55UeT8asiK4Ty3K0PsQDrTyXIg6geD+lRsxYgsOQoAECIp/qs2yZKUz5wJpT9puXSl4OgSlex55rtjy8tCvYL2LTlyCAJKR51CThzusJCdwRsKuMLYWy244EkD8s7x+u9Tct5hLL4WYI6z/AGa6bHboMVZKL1m2lfhdAmY49CKp8O7MyHAp1SYHRPX5/wB002XwtCVp4UJHxrm561l9SQutEG1w1ttAQlACfsfOpzDQA2AHwrRNe01DbYq2eqhYxZh1pbZ6g/pU3VtXN99KQSSAPU0RbT0NnzxjGBOtPFCkEb7GDB8o85pq5LvW7SySHlpSSSrSTvB9Ktb7HbIkha2yfgaV+dk/6yloILavywfQ7en0rVXPTVDVjSYzfaLMBxM+sj9RV0h0KAIgg8GvmF26UFbHj4/7U2ey3HO9HdOb6d0T0MEbfAn4Gucsca/kGqKrtPwlYeDiRqChG2+49Paso2zzdFtnUBvI6evtWV2h/UboSm1oCez7MTqVpbKpQTEGTBpkY7jjLKYeUNxxyT8KDez29tFEAJ0vdJ/b1qT2gZYW9LzZnwwU+3lXOSTlsLTZSYbjFmLhSgkpB4np61XYlktbgLyVI7uSZ1bAUKoslpUQQZn1+sD9aJ7S3uDaLACtEg9QPPaug2q8nrLllaoBClBbpBCY/KD0361GTl64U4G9CtyOhg7+31qVk/LbrryVaTpBEnpA+FPBtsAcVzyZFHoG60iNgtl3LDbfOlIH0qaTWGsrI3bsk1FbBrVbFIS7MmKi4hhrb6dLiZHrUpRoWznmr8IEpTBWrcT0FVCLb/ksBe0e2TbuoQ2NKAmR5TO/PNVWUcbUy+iNgSAROx+lWdxeLxQpbVoCxOk7b/Wu2B5CfS8nvEwkGSZH0FbLpUw6VDcSqQCOor2BXkJiBWKrCB6NVGYMaRatla9z/iPM1aFYHNLHtbbUVNqg6YI9JmuuKClKmDPDnaO6owEJA+dW+C5cbudN0sfmMlI4Jn+aVeH2SlKEA7/1vzRK1mJ5AShtRCW9oB585rS46/nQ6HW2mIHStqqty7iHfsIcPJG/uKsiKwtU6YGiOKq8awRu5TpWOOI2IqzNaFNNrYUUGH4Pb2CFLA6bqO59vSpGCZhZuCQ2dx0PNDnas8oMISknc7x8/v2pc5fxBTb7ahIIP0rSsalG32xI+giNq0a5sr1JSfMTXaKy9DPBNcHbdKoCkg+U13NeJqkySmzJgodtltoAG0iB1FJE4a426UqSQQYIj9q+ikqqK5hTSnA4pAKh1rrDNx0w/DjgDRTbNAjcIGxrs4K73b4QgqPCRNJ/MPaG8pR7qEJB9yfv74oxwc22OhrDmuqOaWuTM+l1Qbe5PCv6rhj2fnQ6Us6QlJiTvPHyq/Rd0KhppO1KvtKxhwvd0klKEiTvyef4o8yxixubdLp2J5/qsxHL9u8VFxAJPXr97VMHwk7GfP7jipn761eWLwbEvJKgQYSSR9jerXGLli2utKGkkJIB1b7+nyqBm99byw82mEFMAAbCOm1aFY27JuAZTZvteg92U/40wMp5MRZnVqKlccbD2oe7ILNf+o6oQmNIMRJmmZ5VxyzafEiX0QsSw5LyChQkHp7b1lTwYrdclka0hUJLJWELYfQtzw9YMfzXnOWarhbikhRSkGAlO0/Xc13zopbd45JO5lPlHSrd7CLR2yQ7cKDa1DY9THpya1J9Mtqtg/k3FCX20rAWlRgg71NzNmFwXKm0nQlBgJ2A+I+dXmQ8ItAvvEL1LTwD09a3n7J6nF9+yASfzAc+9HJKVMSasJ8oYmHrZKoAI2McT7VAxTO7bKiNKladjUbIlr+HZV3xCNStgrYx7GgvtEwVYeLqPE2vfYz971z4RcmFKxm4Fm1i42B0nyVsaIG1SNq+Z7NakbnY87EimzkTNZcIZdO/+Kj19PeoniXcRyhQwhXqvE1sCs5KWzRNL/tRwVTul5AJ0CCOduZo/WaCe0zE3GWk6DspUK9tq64b5aGAeUJYdD7gUEI3MA8+XFG1t2hJU4AWlBJ6/YoBt8WU4kNu/kn0BFTcRw5i2cQC6VhQ1QmNgfM1qcVLtFfoc41nlLS9KUFW0kzHy2qdgOcGrg6d0r/6TH0pa5gebuCF28hITpKZ396r8vtuG4RokkK+n2Kn0o1VCvVhBmnMlwLpYStSUoOwHl5/fpU62x1NxaqRdiY4IAkn9jVJmrGe8eUQ2kadp2k1WtaikeKB5T1+/wBKutD/AMDfB3rP8O4hhOl0tmCrdR26enG21L0Wyy5HUkwI5M1b4FbPKfQUAkSJ36df1NMzChZIXAKC5PJiZqG6F09FplawLFq2g7KiT7nerWelbQoEbVpVY27djqjUV5UK2qvJVQgKfNGDC6ZLZ55B9fv9aWmE5UWh9Hep0ICt1bgED47UxM4Y3+FZKx+Y7JHqaXlvmh99pbKiSVcGNxHIrXi5cSWNSyxZlzwtrSop2gEHipyXB50jsAW606XBPgSSf7moZzK+HdfeKCifM/pUvAn0xttD91VoiqXK2L/iWEr/AMhsr3FXCTXBxp0xHpJrpNc017qWI8vtBQIVwdjSyzF2dallTKtifyqmOehpnrVVdiT2htSvITtXTFJrSAToy2LJYW+6kbyEgkk/D41G/EWrjx8K4J89v0quzBfOPOqWvck7COBvXDCLNSlSQAgHxKI6fL7ithVF7iGOPMOaGVKS2k+EDcR7R8evSj/JOaTcju3I7wDp1oNxw21yUC3VCgNMERNXeTsvLtVm4fKUJSOJ3/qpmk1sPByzjlBane9aBVqO6RMz50YZYwQN2iG3UgqMkgjiePjVSvtCtQvSFExtIG31onscWbdRrbUCOvpXLI50k0IlMtBKYSAkDgAQBXoGg+97QbdtZQCVEGCRuJ+dWOH5pZfbUtB/LMg8jaoeOflEpF/PqKylDjWen1Klo6U9OpNZV+h9lqDGjjGAtXMd4nceWxpO5/acRcqQAoJTsgdAKexFRbyxac3cQlUeYmuePLx7JQouz63cS73xnu20krPpHFTLztGc7zwpSETwefiaJ8WzRaNhdunaQU+HYDp7Uo8TwxxCx+Yg8Hfjp0itK3toer2X+bsWW+pLwJCdMADgHrV92YXpeKmljUjTPi3/AFqnF8GLdDTrepR8XWY+NGHZvdWqkqDQKV/5SSTHpNE3UGDeibiuQmHVak+A+nHyqNguQe6dSsuaglUxBHHx+NHQrBWT1ZIX0eSmK9dK0TXuuTGczS6z1jtu7NudyD+boDTGdG1IbM1mtu4cB51cnqCSevvWjAk9j7OyMCUnStSkhtR/NP31qPm2zh2UK1JgQfb9P7rutlxVqkwdCSfb+Ps11y0hC16H92yNzt4Y9a0ph3srMqvqbdQQAd+POvVzjrqHlOJ8JkwEgD761ZvYoxbv6rdAIHBXB+Q+dcMPfbuHxrbSSpW4HU02IgP3CVgKP5uu1R74EAaTt/v0it4+C28tOkCFcbVPyo60tRS+mUQSeJ8+Kb+QvREwjFXGlbEjp9I3rm9dqCyZ3mfv761LTftIXKWwRPh1b7fCpaGG7pyUhKFKPEbVLtD0HvZpjK3m1IWZ0RB+dGppRpxVWGktt6C4RKj0HkOd6Jsl5xVcr7t2NR4IHNZ8mJt8kCYZqVUTEb9tlJUtQA9al6fSlx2nW9wSFJBLQHSTv8KjFBSlQ26MzhjNtdtBCVjUII8viaGrG0/ClNw4lJG+lIPJ/ihlK1Tx1jr9+VFGH4eq4ZUDto3TqJA+ta0klSEd7DNiB3iVNCHAQSPWhm+w8hWoJ8B3Bj7+xVhhuXFOqUSpAAmfEfpvXvFMfUAGkABtGw5nbrToPwY/ZtaFu1OrbWSQPT+6K0q4FJTA84vtq/NqT1SZ/c7Ux15xtkBGpW6gDHlNcJ45N2g6QTpNdJ2qPZXKHEBaCCCOhqRWZiMUN6iviUwRUpVcF04sBeZywe1Yb7zu5UTtuY35oP8A/EGpksaEJSeqRvTOzzhJftyEiVJ3HrFI+6SUKIKTI26fxWyDuNjikWlthLkylJImQodN6YmKYww7bdwXgVlABj/q9/eg7CLt9dk6huYnffeDzv6/rVHaWTiiBpUSNzHufTar0Ps53eGONqlQIB4O8EfAUa5FxBDDb3fL0pXEA7n9Ks2MwMJt0MKIU4ExuARMeZpe442pKvEk8bSdo9oo77Et6Z7xSxSp09yvWmduZ36Vc4Qo2OpdwlUOJIQiRv6n0oLYfUFSD9R7+VH6MLdxG2SvfU1sJPPpMUWnsGq0ScpWNlcKVr1ahwgnaJrKqMEwd1m4AWNBAMzxwayoktg/0eN1cJbQpSiABJJNBr+fmCooAVB21dKsO0JrVaKT3gRJ+fpSpwvL7rhkEaU7kz0HNc8UI1bEq8nm/slh1Ug7mUnfeassfzG62GmIA7sCdpJMTVXdZrcLgAjS3skR5edbxW2VdDvwklX+UDj1iu9V2O7qyat5y/jqtI26bUV9meXnG3C6vwpAIAnk0IZXw15PeOpBAQkmY+96l5UzE6w8JUpSFHxJI8+tTJWqQO2teB3it1zbVIBr2DWAlMyK3qrU1tIpDNVW4xgrLwlbYURwatFVoimm1tDEbieMuNrW0BCEqI0mI+UV3aUHmVIbbhzkx1H6/CjjNGRUXCi42rQs+cx/Rrtk/KX4UqWtWpREAdB861+rGrDxXkTb9k4VQEq1TxG/txV9g6FWMOOtjvDulJ6ep+dOtVqiZ0pnzgTVBmLKiLpWoqKVcSP3pLMmxX8i9Raf8TeP5Uuc8bbUSYDkPu5Lik8EAD161f5dys3aFSkkqWrqf2oR7QsZeZd0IWUpKdXl6cxVKXN1EAUzNl91hyCglPRQAiOnsa8YHYOOLSlCSSVbQON+Z6VZYPnB1Jh2HEdQr+YoqxHNzTTCVWyUBS/SI85q3Y02gMzDZKTcKQqSepieaLOzfLyw53ygUpSPDI5P8VHyljofugLhKFlWwMDY/e1NNMAQIA6VxyzcdD30zCK4uthQIIBFdlVzVWdAVLmXbUkkso+VA/aRZOJ0d2IZAIhPE+oHypljypV9oF26m4AnwRIHQ+daMLbfYq3oGMMt1FQgRvud4jqZ6V0u8ES+8pNsoK55ke/XjirbEcYW5aJQEpTvClCBPxquyzaOd4dHISSY8q7g77N4LgLXeFLrqQR0B5I9apL9BDqx0BjrwP1rw+Vd6Znn6zNMbCMkt3TDbpUUKUN6bko+RMs+yV5Smlg8A+vO/n6UfEVVZfwhFq2G0e5J5Jq01Vhyy5SbQLoxVcFV2Nc1CpQjipINDuYMoMXB1lICx1H70SOVobg10jJrobQicyv/AIZxTDSlQNiZ55rxhuKqTbOCTKtpmiTOWUHXLgraTqC9zzsfXeqV7D20MFobvat9vLpWxNMFVAu0VFYEkk9Jn9qebmXmnmG0OoBOgb9eB1oNyDk0qcD7ySEp/KDIJPt5UzLhVcpz2kEqAhrs1tkq1Fa48tvlNFluwhlsNtpASBsP39aB8y51LRUlsGUmCT6eVDP/AJhvhYOoH0j+qbi32wSZ1zx3ibheomDuD0jpWV4xPN6btIQ40B/7gd+h22rK6pDTa1QTdqjh75KZMBMgdJmgvBbpYdACjB5+dZWVOP2r8B+0q8XbAeVHnRPli7W3a3CkKIOkb/71lZT8hLpFXhGKvFwgurg8iaL8s2La7lGpM7+Zj5TWVlPILwNocCvR5rKyvNJN1n81lZSLMFaJ3rKygYNZ3xBxpgltRSZ5EedVXZ3iDrilha1KETv51lZWuKXosXkODWCsrKyi8nF8xS27TEjSFQJGwNZWVowCmL226cb+nsakuLPc9NvQeVZWVpRT6JeTFn8Yz/8AIn9af1arKzf9HgDdeDWVlZwOZO9UWb7BtaAVoBI4PX51lZXSHaJZmH4Kx+GCO6RpIkiOvvzUnAcJZaQS22lJPJHJ5rKyqbdP9JFfmSxbTdLSlIAkbU18FaCGGkpEDQNqysrrm9iFF7LJFaTWVlZCvJ7rjWVlNFGnBWJG336VlZTEcblIjikVjyim6dgkQraKysrVg6HEc+CqlhsnnSP2rs6ZHxrKyuT9wMTWf7ZIdMDn+TQHHirdZXbJ7Sl0jrZpkifvasrKynj9oz//2Q==">
            <a:extLst>
              <a:ext uri="{FF2B5EF4-FFF2-40B4-BE49-F238E27FC236}">
                <a16:creationId xmlns:a16="http://schemas.microsoft.com/office/drawing/2014/main" id="{16109A4D-8A71-4DA2-BF4F-9822059E2B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9" name="AutoShape 6" descr="data:image/jpeg;base64,/9j/4AAQSkZJRgABAQAAAQABAAD/2wCEAAkGBxQTEhUUExQVFhUVGB8aGBgYGBwcGxwdHB4cGhwfHhoaHCggHRwlHBwYITEkJSkrLi4uGCAzODMsNygtLiwBCgoKDg0OGxAQGywmHyQsLCwvLCwsLCwsLCwsLCwsLCwsLCwsLCwsLCwsLCwsLCwsLCwsLCwsLCwsLCwsLCwsLP/AABEIAJMBVwMBIgACEQEDEQH/xAAcAAACAgMBAQAAAAAAAAAAAAAGBwQFAAEDAgj/xAA9EAABAwIFAQYEBgECBAcAAAABAgMRAAQFBhIhMUEHEyJRYXGBkaHwFDKxwdHhQiPxFTNSchYXJGJzgpL/xAAZAQADAQEBAAAAAAAAAAAAAAAAAQIEAwX/xAAkEQACAgICAQUBAQEAAAAAAAAAAQIRAyESMUETMlFhcSKBBP/aAAwDAQACEQMRAD8AX6ssPFRBBASPET0FWeX8yqsZDKUknkqG5jf4V0ax9SnCFEnvNlAnbf4Vf2XZ04tSVFSQhW8zJg/D2r23rsh69wfZPxs3TIcUmDMVe1EwnDUMNJbRwkfZqaB51km1ejizDWJNbMViTUDPUVBxq27xhxAklSSPmIqfXmKE6dgj5wxTB1oVoUggk9Z3o0wvRY2RNy1qU8YQg+QH0ppP2bSlBSkpJHBIE0NZ+ywbttPdkBSDInjy/itazKTplfov8uXNuXky0RJ2gzB6cjzqox6xIfWAk/mPIjbmr5rK67VovKI1IOw2J8vOqVeNOFZKyVE8yB8ua6rZ0XzEJsnWVu0wtV0QAsQkE7nzI+lVOqwbf1Q4tMzBAE/PeOa3jqu/abcbSRpGkhI4oTbslFW8ge390vsVWG2N2rd86F2yY2AKdhR3kfKYtBrWQXFDjyHJ386Cez/Lzq3EuAEJQoEk7ceXnTjI4rhmnS4omjyY8qjv2aDylJ9wKkxWims6dALHOuWH3XitCSUxAgjaPSqbCbf8AsLuAZAkI2nyk+VON3YE80iszPKdecUomSYj0B2rVjm5LZSV6LRV7a3jsFotqUY8JG/qaz/irNq4tlCAtB8KlE7+vw/WqjK2FEupUpQSgcqPA8vqK9Yzhyg7HIJkHfefhXTQJLonX7DNuUuJOvX4gn/Eb9fvpXO7zSt8gPBKkg8RxVjcYCl21QnvE9+P8J3g7x5zVJ/4OudQQGz8jHz9qdonXkZOV8JtFNh5psat9zvB67cUv814S808skKIUokKgnY0ycq2As7cIWoayZO9VefMx9yA2gJKldSJgVzi3ya8DWuhYYUl0ujTrO+0f1T7w1w9ygubKAEzS0yrm1LboS4lB1HkDcVw7QMxOl0pSopb08Sd/XaqnFzdC87GspwK4j4VBVhrRXr0JKvPTvShyxml1l1GpRKDyDJ/XrR7mjNXcNoLUFTgkE8Aef8AVR6TT0xgV2h4cUXCiOF7jmrvslsFhbjhBCYj4/H0qFZ5kL6//UpQtKUk8R5+X81Hsc9rbdGgJS3wEDymurTcaRNUxyGDyKr3MIYUZLSCf+0VIwy8DzaVp4UJrsetY9obXyRl26Y06Rp8ulQ7bBWUElDaATyYFWa01yIqk2FFMjL1uFau7TJM78fKgTtTuylbaBskJmB6mOlSc+5ndauAhtRSANzI3mhi6xBy9jWZWBA4n5VpgmnbBJdnHK+LuIK0g7KSRuKqFPLDx3gzz7TRLlTBld+kuCEI3WTwAPOu2KYazcXJFupI1HrtvxtVJsp1Yf5IxJT1sCsypBg/t8aISZiKHMEYaw+3CVuJk7qJMb+nU7V0s822rqtKXRJMCdv1rhKNttEhE2o1qtNGdxG9ZXMVCgwfJa33NaFjuwd1TvHX4xFWuZc9qSrubZWlDY06huTG3wFcMoMXAtX1JnSUwInyoNRhrinAlKZKjtWl1ZSV7Yy+z/Mzz7vdOK1iJnaQYpj0IZByr+GQXHP+Yof/AJHlReVQKz5WnLRD2zZrSKHr/Oto0opLgJHlv8KscKxll9GptYIHO4296hwkldBRZmqHNmY0WjUndatkp8z/ABUO+zxbIc0BWogwYiPnNLztLvC86lQ3Rp8PG/nXTHi3/Q0jb+d7lap7wpBP5UgR86OsVx9xGHB3hxYAHoT1pZ5Pyu7cugRCNpUentNN3MWXA9adwjbSBp9xxXWbimkym/gT9piq9fiUSCfEDuDRq/2c95pcbWAFQSD0mhu2yLcpclSIQDJVqTEdeKvsQz84mG2EgIT4dR3Jj0+VVK37R3yeg1y3ldu2bKVeNSuSRt8qlDLdqFag0mfaqTJOajdEocHjAmfP4UYRWTI5qW2TxR5aaSkQkADyFe1Csrdchnk15Ua2uqrMN4WWFr/6UmKuMbdCPOIY8y2rQtYBPSg7F7BDr4WhsEHkwd6Xzl2pS5UVFRMkmev30pnYdmJpm2aDhOrTwBvWrhw6GwCzJiGlxTadkpMaa6YZmIttOiAVKAgkGUz5E7/71Dx9vW4taUnSs6hz1/eu2C4WXQoKITA5Vt+/matdjpcSHh14oOBU7zM7/f2ae9q7LSVdSkH6Upcu5TdcdA4SD4len70zsfxRu0ZlXQQB5n7Fc8u2kuxfgr834iv8SuVEaTAgnjf7+NSHLVNzbJdceSHBsAo8/Wqy9xBu5uAp1JQk8wKpsVWQ4QmQkHb2+/2rskDfgLMuZEW4vWVJCJ/MDJ89qKc8ZYZcbSdQQpKdiTEwODQRkzMK2HBJJQTCgfXyom7RbJ1akOpBUgJ4HA9Y61Dvl3omvkBm8tPTIQVeokj4RRDjHcpt2m3lw+kflEmB6+vpWsq3z7ZWEhRGk7bxPINBOJKUtwqUSVEkq3+/sVZW7DF2wZRZLWhWpxUD2HtQU2xKhtBnz9fSjPIuCLuA6kkhERO8Tt084q1VgdvYLC3l69O6UAc+9K90IOsrWpatWkK50z86tCqlXedpxn/TQAOJV/Arna9o7pG6EGSOJ4ri8Um7CtDWc45rnFcLK5DjaVD/ACE13BrlVAL/ALRMrF2HmwSQPEBz7+/SgfL9spt9J0nYyfh50+Irg7ZohUJSJHMb11jl8MF9CpxLN61BxvSgJXIkDeP3qBhOWnlJ74EaBvq1eW9V+Z8JWy+pOnYnw+szVwnv2sOIJIQtQH36TXf8KteCmza2sL1au8B6g7CqK2JBn481eZdv4eSl0BSCd0njpUnM9yy2+Q02lKfL7+NG2xXx0MvIGILdtU6wZTtJ6gSOTWqpspZ7QUhpYSmBCdO2wrK4zg76BDBwRba7dBbSEoKdgOgr3bYOy2qUtpB5kDf1rWA4b+HYQ1zpTufXrU4is8nt0zn4NxXG6Y1JKeJESK6TWaqlDVCGzNll9h5WyignZQSY39R+9S8DtbhLD6klQGmDsRM+X9UWdp2IPI0pQIbI3IHJ8ppZjFHQdlmP+6R+tbotuNsvtHizaWVDZXyP8USIxdLiktPIJbRG4BmBuelWWXrRx+1dPdiYPiiCfjQE8FIdIII3jn+6q90Hu7PonB2W0tp7pISkiRAr3i90WmVuCTpBPyE1V5Nf1WrRPlFXdyyFpKVDZQ496xy1LZKE+nPNwsqbXBC5HEQD6xVdc5ZuCE6UEpV+Xb41e4rkru3wlK0gKP8AkqCB7RULNV++y4GUqVpbACdKon1rWqfRXnRMwdhzC4ccSC4sbJ8vMn19KO8sZmTdAiIUOR/FLW3u3LoJbcJKh+Uz77TVtkSweau/HIASdUn5VznFSW+wpV9jUBrYFQMQvUtNlxZhKRJqrwTN7FwrQkkHoFbT7Vm4SatAwkiqrMFj3zC0eY+/rFWZUK4uPAcmKUbTtBQhP+DKDpQvYpPiJ6es+1WOZbINqSEKCk6RBnai7tOf0obCP8lbkcmB/tVPky4beV3L/iBPhnoa28rViVrZBsXg1aKK0JUVK8JPA2ofZcWqesHz9I8/sCnm/l5lbYb0+FI2A6f3UbDco27KtQSSZkajP0rl60aGnXgpuz3C3G0FxUp18D96m5+wdb7B0GVJ3jz9PrRUUgVo1y9R8uQqs+cLm2dCoIIIPHxiiq6ZtTboK9XfRvBpuP4a0syptJPqBSkz7hLjTylAHQrcQBHzrRDIp6E7vZIyxgls6oanoM/lPJ+tMy/dCWlEb6U7fCvnxl9QV1n603cpYkTZlT7mwMAqgbR9aU43TGAF3m1/WohUT0Gwq4y3hLF4FOOKKFJ5AMfGqjE8HS68r8MQ4mdgAJqXhuFLbQ9rKUK07IMSfhXVi0GreZLO0AaQrYeQnfjnzoYzU+L1X+grUQnjrQBeBQVuOsbj4VfZKUsXKNAkzBhI461Kik/sqtaKC7wt5KoKFz8asMNwh9RENrPsD19vWnfiYZQkrWlPh3kpFBN/n5KDDSE8+X36VMXe6EnJh1g1r3TCEHkJE1NmlpY9o2/jSI9Dv69KOcIxVD6NTZBH1HvXKUGtjaLMGsNaQfuK04dj7VAqKfHxb6JfCSBvvXi9t2by3KExpI2jpS3z7jKlvFO2lBgD13nauWXMTfQlfc9RvyY+FaFCkt7Hx1Ze4bkbQ8FOLQEJMwOT5dNqru0fLitYeaAKTsQBx9KEb/EXSolSiSTzJ/n2qfg2OvJKRqJ3iDJ58pNdEtg0zlljB3Vu6UJJMGdvT2rKeVhap7oQgJJAJgRJ2rK5+oiW3ZejivJNbmhbtDxVbFqSjZSiEz6VkhHk6GX11epQlSiRCRJpcYl2jL7yGkDRMeLk/tQ1l/EnHl90VGHfCfL761MtcuN98pJdSQiTA6xWuGOMe9hSXYzbe4ZumEh4JOsbpMVVI7OrTXrg+20fpSrF06l6UzqCvX4Cn3hZUWWyv82kE+8b1zyLh7WKSo6WmHobQEISEpHAFCeL5JS6+lYgJmVefpFGya0RXGORphQOX6Pwdsru99IoPwvtCX3ul1I0+aen8/70zby2DiSlW4IgigTFMhNIC3daglMqj2HE/CuuOcX2NV5A3NjzqnlOKmFGUnpHSrHLFmm7bWHlBJQJCz+9U+J5rU7AgaE7BOkcCpuJ4q2qy0tI0qKvHHUVpafQ70SsEsWQ9/z0+EkiAd/YkVUYhizqHioKUCCYM1UYaslSYnY/vRbnDBGQlCg6kOEDUjrMUq2Prs1iGZFXdiW1brSRq9RQ1gzikuIIJkKER6US5By8HXCVKAQORIk1b5rw23sSFNoJcO4ngDz+dHJJ8SRiMqlAJ2OkT8qUuescWu4KApQSgxAMb9a5WmcboOSpcjyI2+lZjOF63A+shKXfFP6/SohDhsfXZhtX7q0K91ho7Tv79T0ofwZlYdTtGlQ322g0ysAzFZNISwlW3UkHc9TVPnhLISlbES5sdPkKdu6Eg+wjMLLyu7QoEge3yq5NIfKbihcNxM6xEffrT21bVmywUXor6NmuFzdJbBKiAAOtUeZsyJtgJBJPAFCePY3+NZhtJ1J3IPp5RThib2+gbDVvMduVae9TPHMVYOtNvJhQCgfjXz1dOaTsD9/f0o1yHmBaFQ6v/Sj/AC5B9K6SxKriDQcnJ9rOru9/c/zSyz7f/wCuptI0ttwAkcT1MU1LHMtu8rQhYKqEs85RDii6ggTGoH9Zp4m06kTSQK5CUs3AKOiT18hVFid6rvnFEq1FR3+NElxYKs4DawTHiKf05qlxXCSoB3VureOtd0w82W2WL9laVJfQFkJlPnPkY9hVhlbHUtuQhkeLaYM/AmhezaNt4lQVLEJB9Z3q3ypjrLToLqOTE+X2amSHSC7ODbrrcQQmOB1pT4kw4kiARP2KaGdM3BCQljlQ/N0H90sXMWWV7qKp8x5mlFa2CsrmUKJET5Cmv2XMLSXSqdMDb1+/vihJlxS2PCjed1AdPSrrs5ZfFztOiDqmY9KJdNAxrRsKqcXxpto6SdyNgKutG1A+dMF/PcBUFKeK4Y6bB0gOxTB1P3BSIlXi5FVzGKLtVKbaMdFHbePf+qrWMTWlwKBINHeDZMReITcd5pKvzAf38a0Spdh12ecq4C3fJWpwaSCIKY3PPtRTg+SLe3WFwVqHGreOennV7hOFN2zYbbGw+ZPvUyKzyyN9Es8Bcc1lLjtKzKtCgy2op6kjnnYCsq44bVtgk30NZVUGcsH/ABNspEweR7irlt4KEgg1R53ccFost8xuR5dazwvkhixZwJVuw49I1DZMESCdp+VVGCalPCCQJ3JEe9WGU3ibhKF7oJ8QPBHWuec8Xb70oYSlDaTBjbWf45rcit3QTs3Ng3ca51Qf/qDTNtXwpIUncESK+a7V0lWx2PSm9h+cbe3ZbbUolSUgGBwfnXHJDktEyjQfA1hFR7G7DqErTulQkH3rsKyNUIwioWOWxdt3EDlSSPpU6a0KadOwR8231mpKilQgpJEfSifLtmz3DpfXp6I859KaGL5TtrhQWtJB6kGJ96BO0TChblsNp/04jnr6+ta1kUtIrvTK5zCmbe3L6HApcwlIHHqfagxx9a1Soz8TRXgmgoX3xIQeAOZ+NXGX8mMXPiS9An8sSf1jzq+VIfkoMnpeLzYaJkqHExE7k03sfwBF0gJXyOD1rtgeBM2qYbTv1UdyasxWaeW3oTAdjs8bCgVrJA6Rz9aGc94e62vk6OEdQB0FN0io9xbIWIUAQehE/rRHM72J2fOzJUI9/wC6v7WzW60SNwDAG+/tNNO4yrbGT3SZ5pT4ipSXlx4QlZAA9Dt08q7wkpdFW2HeRsoKaWHngAQPCn36n+KPFJqvy44tVu0V/mKQTViayzk3IQqu01tQeSeUkULYRfloqWOqSnnz2puZxwYXLUAeIbj5UrMXwRxhoa0xqMCRFaccrSC9UQLS6Q46kOJEEwYidzXTG1BLiktp8AiB8BXLAMMW6+lCRJJHToN53HvTexLJFu/pKpSpIAlPp51UpqL2J2ha5Otlu3LQSCIIJI8hzTQzZYLdYUlE6o2+HSpmB4E1ao0tJ55UeT8asiK4Ty3K0PsQDrTyXIg6geD+lRsxYgsOQoAECIp/qs2yZKUz5wJpT9puXSl4OgSlex55rtjy8tCvYL2LTlyCAJKR51CThzusJCdwRsKuMLYWy244EkD8s7x+u9Tct5hLL4WYI6z/AGa6bHboMVZKL1m2lfhdAmY49CKp8O7MyHAp1SYHRPX5/wB002XwtCVp4UJHxrm561l9SQutEG1w1ttAQlACfsfOpzDQA2AHwrRNe01DbYq2eqhYxZh1pbZ6g/pU3VtXN99KQSSAPU0RbT0NnzxjGBOtPFCkEb7GDB8o85pq5LvW7SySHlpSSSrSTvB9Ktb7HbIkha2yfgaV+dk/6yloILavywfQ7en0rVXPTVDVjSYzfaLMBxM+sj9RV0h0KAIgg8GvmF26UFbHj4/7U2ey3HO9HdOb6d0T0MEbfAn4Gucsca/kGqKrtPwlYeDiRqChG2+49Paso2zzdFtnUBvI6evtWV2h/UboSm1oCez7MTqVpbKpQTEGTBpkY7jjLKYeUNxxyT8KDez29tFEAJ0vdJ/b1qT2gZYW9LzZnwwU+3lXOSTlsLTZSYbjFmLhSgkpB4np61XYlktbgLyVI7uSZ1bAUKoslpUQQZn1+sD9aJ7S3uDaLACtEg9QPPaug2q8nrLllaoBClBbpBCY/KD0361GTl64U4G9CtyOhg7+31qVk/LbrryVaTpBEnpA+FPBtsAcVzyZFHoG60iNgtl3LDbfOlIH0qaTWGsrI3bsk1FbBrVbFIS7MmKi4hhrb6dLiZHrUpRoWznmr8IEpTBWrcT0FVCLb/ksBe0e2TbuoQ2NKAmR5TO/PNVWUcbUy+iNgSAROx+lWdxeLxQpbVoCxOk7b/Wu2B5CfS8nvEwkGSZH0FbLpUw6VDcSqQCOor2BXkJiBWKrCB6NVGYMaRatla9z/iPM1aFYHNLHtbbUVNqg6YI9JmuuKClKmDPDnaO6owEJA+dW+C5cbudN0sfmMlI4Jn+aVeH2SlKEA7/1vzRK1mJ5AShtRCW9oB585rS46/nQ6HW2mIHStqqty7iHfsIcPJG/uKsiKwtU6YGiOKq8awRu5TpWOOI2IqzNaFNNrYUUGH4Pb2CFLA6bqO59vSpGCZhZuCQ2dx0PNDnas8oMISknc7x8/v2pc5fxBTb7ahIIP0rSsalG32xI+giNq0a5sr1JSfMTXaKy9DPBNcHbdKoCkg+U13NeJqkySmzJgodtltoAG0iB1FJE4a426UqSQQYIj9q+ikqqK5hTSnA4pAKh1rrDNx0w/DjgDRTbNAjcIGxrs4K73b4QgqPCRNJ/MPaG8pR7qEJB9yfv74oxwc22OhrDmuqOaWuTM+l1Qbe5PCv6rhj2fnQ6Us6QlJiTvPHyq/Rd0KhppO1KvtKxhwvd0klKEiTvyef4o8yxixubdLp2J5/qsxHL9u8VFxAJPXr97VMHwk7GfP7jipn761eWLwbEvJKgQYSSR9jerXGLli2utKGkkJIB1b7+nyqBm99byw82mEFMAAbCOm1aFY27JuAZTZvteg92U/40wMp5MRZnVqKlccbD2oe7ILNf+o6oQmNIMRJmmZ5VxyzafEiX0QsSw5LyChQkHp7b1lTwYrdclka0hUJLJWELYfQtzw9YMfzXnOWarhbikhRSkGAlO0/Xc13zopbd45JO5lPlHSrd7CLR2yQ7cKDa1DY9THpya1J9Mtqtg/k3FCX20rAWlRgg71NzNmFwXKm0nQlBgJ2A+I+dXmQ8ItAvvEL1LTwD09a3n7J6nF9+yASfzAc+9HJKVMSasJ8oYmHrZKoAI2McT7VAxTO7bKiNKladjUbIlr+HZV3xCNStgrYx7GgvtEwVYeLqPE2vfYz971z4RcmFKxm4Fm1i42B0nyVsaIG1SNq+Z7NakbnY87EimzkTNZcIZdO/+Kj19PeoniXcRyhQwhXqvE1sCs5KWzRNL/tRwVTul5AJ0CCOduZo/WaCe0zE3GWk6DspUK9tq64b5aGAeUJYdD7gUEI3MA8+XFG1t2hJU4AWlBJ6/YoBt8WU4kNu/kn0BFTcRw5i2cQC6VhQ1QmNgfM1qcVLtFfoc41nlLS9KUFW0kzHy2qdgOcGrg6d0r/6TH0pa5gebuCF28hITpKZ396r8vtuG4RokkK+n2Kn0o1VCvVhBmnMlwLpYStSUoOwHl5/fpU62x1NxaqRdiY4IAkn9jVJmrGe8eUQ2kadp2k1WtaikeKB5T1+/wBKutD/AMDfB3rP8O4hhOl0tmCrdR26enG21L0Wyy5HUkwI5M1b4FbPKfQUAkSJ36df1NMzChZIXAKC5PJiZqG6F09FplawLFq2g7KiT7nerWelbQoEbVpVY27djqjUV5UK2qvJVQgKfNGDC6ZLZ55B9fv9aWmE5UWh9Hep0ICt1bgED47UxM4Y3+FZKx+Y7JHqaXlvmh99pbKiSVcGNxHIrXi5cSWNSyxZlzwtrSop2gEHipyXB50jsAW606XBPgSSf7moZzK+HdfeKCifM/pUvAn0xttD91VoiqXK2L/iWEr/AMhsr3FXCTXBxp0xHpJrpNc017qWI8vtBQIVwdjSyzF2dallTKtifyqmOehpnrVVdiT2htSvITtXTFJrSAToy2LJYW+6kbyEgkk/D41G/EWrjx8K4J89v0quzBfOPOqWvck7COBvXDCLNSlSQAgHxKI6fL7ithVF7iGOPMOaGVKS2k+EDcR7R8evSj/JOaTcju3I7wDp1oNxw21yUC3VCgNMERNXeTsvLtVm4fKUJSOJ3/qpmk1sPByzjlBane9aBVqO6RMz50YZYwQN2iG3UgqMkgjiePjVSvtCtQvSFExtIG31onscWbdRrbUCOvpXLI50k0IlMtBKYSAkDgAQBXoGg+97QbdtZQCVEGCRuJ+dWOH5pZfbUtB/LMg8jaoeOflEpF/PqKylDjWen1Klo6U9OpNZV+h9lqDGjjGAtXMd4nceWxpO5/acRcqQAoJTsgdAKexFRbyxac3cQlUeYmuePLx7JQouz63cS73xnu20krPpHFTLztGc7zwpSETwefiaJ8WzRaNhdunaQU+HYDp7Uo8TwxxCx+Yg8Hfjp0itK3toer2X+bsWW+pLwJCdMADgHrV92YXpeKmljUjTPi3/AFqnF8GLdDTrepR8XWY+NGHZvdWqkqDQKV/5SSTHpNE3UGDeibiuQmHVak+A+nHyqNguQe6dSsuaglUxBHHx+NHQrBWT1ZIX0eSmK9dK0TXuuTGczS6z1jtu7NudyD+boDTGdG1IbM1mtu4cB51cnqCSevvWjAk9j7OyMCUnStSkhtR/NP31qPm2zh2UK1JgQfb9P7rutlxVqkwdCSfb+Ps11y0hC16H92yNzt4Y9a0ph3srMqvqbdQQAd+POvVzjrqHlOJ8JkwEgD761ZvYoxbv6rdAIHBXB+Q+dcMPfbuHxrbSSpW4HU02IgP3CVgKP5uu1R74EAaTt/v0it4+C28tOkCFcbVPyo60tRS+mUQSeJ8+Kb+QvREwjFXGlbEjp9I3rm9dqCyZ3mfv761LTftIXKWwRPh1b7fCpaGG7pyUhKFKPEbVLtD0HvZpjK3m1IWZ0RB+dGppRpxVWGktt6C4RKj0HkOd6Jsl5xVcr7t2NR4IHNZ8mJt8kCYZqVUTEb9tlJUtQA9al6fSlx2nW9wSFJBLQHSTv8KjFBSlQ26MzhjNtdtBCVjUII8viaGrG0/ClNw4lJG+lIPJ/ihlK1Tx1jr9+VFGH4eq4ZUDto3TqJA+ta0klSEd7DNiB3iVNCHAQSPWhm+w8hWoJ8B3Bj7+xVhhuXFOqUSpAAmfEfpvXvFMfUAGkABtGw5nbrToPwY/ZtaFu1OrbWSQPT+6K0q4FJTA84vtq/NqT1SZ/c7Ux15xtkBGpW6gDHlNcJ45N2g6QTpNdJ2qPZXKHEBaCCCOhqRWZiMUN6iviUwRUpVcF04sBeZywe1Yb7zu5UTtuY35oP8A/EGpksaEJSeqRvTOzzhJftyEiVJ3HrFI+6SUKIKTI26fxWyDuNjikWlthLkylJImQodN6YmKYww7bdwXgVlABj/q9/eg7CLt9dk6huYnffeDzv6/rVHaWTiiBpUSNzHufTar0Ps53eGONqlQIB4O8EfAUa5FxBDDb3fL0pXEA7n9Ks2MwMJt0MKIU4ExuARMeZpe442pKvEk8bSdo9oo77Et6Z7xSxSp09yvWmduZ36Vc4Qo2OpdwlUOJIQiRv6n0oLYfUFSD9R7+VH6MLdxG2SvfU1sJPPpMUWnsGq0ScpWNlcKVr1ahwgnaJrKqMEwd1m4AWNBAMzxwayoktg/0eN1cJbQpSiABJJNBr+fmCooAVB21dKsO0JrVaKT3gRJ+fpSpwvL7rhkEaU7kz0HNc8UI1bEq8nm/slh1Ug7mUnfeassfzG62GmIA7sCdpJMTVXdZrcLgAjS3skR5edbxW2VdDvwklX+UDj1iu9V2O7qyat5y/jqtI26bUV9meXnG3C6vwpAIAnk0IZXw15PeOpBAQkmY+96l5UzE6w8JUpSFHxJI8+tTJWqQO2teB3it1zbVIBr2DWAlMyK3qrU1tIpDNVW4xgrLwlbYURwatFVoimm1tDEbieMuNrW0BCEqI0mI+UV3aUHmVIbbhzkx1H6/CjjNGRUXCi42rQs+cx/Rrtk/KX4UqWtWpREAdB861+rGrDxXkTb9k4VQEq1TxG/txV9g6FWMOOtjvDulJ6ep+dOtVqiZ0pnzgTVBmLKiLpWoqKVcSP3pLMmxX8i9Raf8TeP5Uuc8bbUSYDkPu5Lik8EAD161f5dys3aFSkkqWrqf2oR7QsZeZd0IWUpKdXl6cxVKXN1EAUzNl91hyCglPRQAiOnsa8YHYOOLSlCSSVbQON+Z6VZYPnB1Jh2HEdQr+YoqxHNzTTCVWyUBS/SI85q3Y02gMzDZKTcKQqSepieaLOzfLyw53ygUpSPDI5P8VHyljofugLhKFlWwMDY/e1NNMAQIA6VxyzcdD30zCK4uthQIIBFdlVzVWdAVLmXbUkkso+VA/aRZOJ0d2IZAIhPE+oHypljypV9oF26m4AnwRIHQ+daMLbfYq3oGMMt1FQgRvud4jqZ6V0u8ES+8pNsoK55ke/XjirbEcYW5aJQEpTvClCBPxquyzaOd4dHISSY8q7g77N4LgLXeFLrqQR0B5I9apL9BDqx0BjrwP1rw+Vd6Znn6zNMbCMkt3TDbpUUKUN6bko+RMs+yV5Smlg8A+vO/n6UfEVVZfwhFq2G0e5J5Jq01Vhyy5SbQLoxVcFV2Nc1CpQjipINDuYMoMXB1lICx1H70SOVobg10jJrobQicyv/AIZxTDSlQNiZ55rxhuKqTbOCTKtpmiTOWUHXLgraTqC9zzsfXeqV7D20MFobvat9vLpWxNMFVAu0VFYEkk9Jn9qebmXmnmG0OoBOgb9eB1oNyDk0qcD7ySEp/KDIJPt5UzLhVcpz2kEqAhrs1tkq1Fa48tvlNFluwhlsNtpASBsP39aB8y51LRUlsGUmCT6eVDP/AJhvhYOoH0j+qbi32wSZ1zx3ibheomDuD0jpWV4xPN6btIQ40B/7gd+h22rK6pDTa1QTdqjh75KZMBMgdJmgvBbpYdACjB5+dZWVOP2r8B+0q8XbAeVHnRPli7W3a3CkKIOkb/71lZT8hLpFXhGKvFwgurg8iaL8s2La7lGpM7+Zj5TWVlPILwNocCvR5rKyvNJN1n81lZSLMFaJ3rKygYNZ3xBxpgltRSZ5EedVXZ3iDrilha1KETv51lZWuKXosXkODWCsrKyi8nF8xS27TEjSFQJGwNZWVowCmL226cb+nsakuLPc9NvQeVZWVpRT6JeTFn8Yz/8AIn9af1arKzf9HgDdeDWVlZwOZO9UWb7BtaAVoBI4PX51lZXSHaJZmH4Kx+GCO6RpIkiOvvzUnAcJZaQS22lJPJHJ5rKyqbdP9JFfmSxbTdLSlIAkbU18FaCGGkpEDQNqysrrm9iFF7LJFaTWVlZCvJ7rjWVlNFGnBWJG336VlZTEcblIjikVjyim6dgkQraKysrVg6HEc+CqlhsnnSP2rs6ZHxrKyuT9wMTWf7ZIdMDn+TQHHirdZXbJ7Sl0jrZpkifvasrKynj9oz//2Q==">
            <a:extLst>
              <a:ext uri="{FF2B5EF4-FFF2-40B4-BE49-F238E27FC236}">
                <a16:creationId xmlns:a16="http://schemas.microsoft.com/office/drawing/2014/main" id="{73BFFBA5-097C-4333-A21D-CBA8CEF13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8440" name="Picture 12" descr="http://ruslekar.info/images/original/03020201.jpg">
            <a:extLst>
              <a:ext uri="{FF2B5EF4-FFF2-40B4-BE49-F238E27FC236}">
                <a16:creationId xmlns:a16="http://schemas.microsoft.com/office/drawing/2014/main" id="{2E9ADF17-7F5E-4EAE-91A6-9C3908DE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" y="1196976"/>
            <a:ext cx="5559614" cy="46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extLst>
              <a:ext uri="{FF2B5EF4-FFF2-40B4-BE49-F238E27FC236}">
                <a16:creationId xmlns:a16="http://schemas.microsoft.com/office/drawing/2014/main" id="{21B3B44E-2505-4C82-B299-C4026271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473051"/>
            <a:ext cx="5505848" cy="331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5DC07-A0E2-43C5-8DB5-983E57B38FB2}"/>
              </a:ext>
            </a:extLst>
          </p:cNvPr>
          <p:cNvSpPr/>
          <p:nvPr/>
        </p:nvSpPr>
        <p:spPr>
          <a:xfrm rot="16200000">
            <a:off x="9972720" y="4683079"/>
            <a:ext cx="33126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600" b="1" i="1" dirty="0">
                <a:solidFill>
                  <a:prstClr val="black"/>
                </a:solidFill>
                <a:latin typeface="Cambria"/>
              </a:rPr>
              <a:t>Плодовые тела </a:t>
            </a:r>
            <a:r>
              <a:rPr lang="ru-RU" sz="2600" b="1" i="1" dirty="0" err="1">
                <a:solidFill>
                  <a:prstClr val="black"/>
                </a:solidFill>
                <a:latin typeface="Cambria"/>
              </a:rPr>
              <a:t>вешенки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280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Тема Office</vt:lpstr>
      <vt:lpstr>Морфология и видоизменения мицелия, конидии и плодовые тела настоящих грибов </vt:lpstr>
      <vt:lpstr>Грибной таллом </vt:lpstr>
      <vt:lpstr>Вегетативное тело </vt:lpstr>
      <vt:lpstr>Плодовые тела грибов</vt:lpstr>
      <vt:lpstr>ВИДОИЗМЕНЕНИЯ МИЦЕЛИЯ ГРИБА  Хламидоспоры </vt:lpstr>
      <vt:lpstr>Склероции</vt:lpstr>
      <vt:lpstr>Проводящие и поддерживающие структуры </vt:lpstr>
      <vt:lpstr>Презентация PowerPoint</vt:lpstr>
      <vt:lpstr>Ложные ткани-плектенхима</vt:lpstr>
      <vt:lpstr>Презентация PowerPoint</vt:lpstr>
      <vt:lpstr>Споры, конидии</vt:lpstr>
      <vt:lpstr>Презентация PowerPoint</vt:lpstr>
      <vt:lpstr>Презентация PowerPoint</vt:lpstr>
      <vt:lpstr>Зигогамия – половой процесс</vt:lpstr>
      <vt:lpstr>Класс зигомицеты Порядок Mucorales род Mucor, Rhyzopus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Высшие споровые растения</dc:title>
  <dc:creator>Назарбекова Салтанат</dc:creator>
  <cp:lastModifiedBy>Saltanat</cp:lastModifiedBy>
  <cp:revision>55</cp:revision>
  <dcterms:created xsi:type="dcterms:W3CDTF">2022-09-27T02:26:50Z</dcterms:created>
  <dcterms:modified xsi:type="dcterms:W3CDTF">2024-09-15T04:18:30Z</dcterms:modified>
</cp:coreProperties>
</file>